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907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1122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95735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10133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22969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51343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838925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49425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150952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533651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25333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67369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4AD460-9E46-4CAE-95B7-7574AF882A8E}" type="datetimeFigureOut">
              <a:rPr lang="es-ES" smtClean="0"/>
              <a:t>19/02/2018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BFBCD7-BE05-4E77-8AE4-65D273097FA6}" type="slidenum">
              <a:rPr lang="es-ES" smtClean="0"/>
              <a:t>‹#›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9390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F:\CRISTINA\2018\AVENTURAS DE FE\ppts completar\PPT AVE FE 16 para IMG\Diapositiva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84413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F:\CRISTINA\2018\AVENTURAS DE FE\ppts completar\PPT AVE FE 16 para IMG\Diapositiva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17463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CRISTINA\2018\AVENTURAS DE FE\ppts completar\PPT AVE FE 16 para IMG\Diapositiva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2934487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F:\CRISTINA\2018\AVENTURAS DE FE\ppts completar\PPT AVE FE 16 para IMG\Diapositiva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144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11781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CRISTINA\2018\AVENTURAS DE FE\ppts completar\PPT AVE FE 16 para IMG\Diapositiva5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568262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1 Grupo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pic>
          <p:nvPicPr>
            <p:cNvPr id="3" name="Picture 2" descr="F:\CRISTINA\2018\AVENTURAS DE FE\ppts completar\PPT AVE FE 16 para IMG\Diapositiva5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9144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146" name="Picture 2" descr="F:\CRISTINA\2018\AVENTURAS DE FE\ppts completar\PPT AVE FE 16 para IMG\Diapositiva6.JPG"/>
            <p:cNvPicPr>
              <a:picLocks noChangeAspect="1" noChangeArrowheads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28" t="2185" r="455" b="373"/>
            <a:stretch/>
          </p:blipFill>
          <p:spPr bwMode="auto">
            <a:xfrm>
              <a:off x="107504" y="97631"/>
              <a:ext cx="8961982" cy="668265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902087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</TotalTime>
  <Words>0</Words>
  <Application>Microsoft Office PowerPoint</Application>
  <PresentationFormat>On-screen Show 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MariCris</dc:creator>
  <cp:lastModifiedBy>kerstin.lundquist</cp:lastModifiedBy>
  <cp:revision>21</cp:revision>
  <dcterms:created xsi:type="dcterms:W3CDTF">2018-02-08T16:52:17Z</dcterms:created>
  <dcterms:modified xsi:type="dcterms:W3CDTF">2018-02-20T04:22:04Z</dcterms:modified>
</cp:coreProperties>
</file>