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0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1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5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2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3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89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9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3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F:\CRISTINA\2018\AVENTURAS DE FE\ppts completar\PPT AVE FE 15 para IMA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222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F:\CRISTINA\2018\AVENTURAS DE FE\ppts completar\PPT AVE FE 15 para IMA\Diapositiv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450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F:\CRISTINA\2018\AVENTURAS DE FE\ppts completar\PPT AVE FE 15 para IMA\Diapositiv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64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F:\CRISTINA\2018\AVENTURAS DE FE\ppts completar\PPT AVE FE 15 para IMA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44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F:\CRISTINA\2018\AVENTURAS DE FE\ppts completar\PPT AVE FE 15 para IMA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3662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20</cp:revision>
  <dcterms:created xsi:type="dcterms:W3CDTF">2018-02-08T16:52:17Z</dcterms:created>
  <dcterms:modified xsi:type="dcterms:W3CDTF">2018-02-20T04:20:11Z</dcterms:modified>
</cp:coreProperties>
</file>