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F:\CRISTINA\2018\AVENTURAS DE FE\ppts completar\PPT AVE FE 15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222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F:\CRISTINA\2018\AVENTURAS DE FE\ppts completar\PPT AVE FE 15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45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F:\CRISTINA\2018\AVENTURAS DE FE\ppts completar\PPT AVE FE 15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6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F:\CRISTINA\2018\AVENTURAS DE FE\ppts completar\PPT AVE FE 15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44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F:\CRISTINA\2018\AVENTURAS DE FE\ppts completar\PPT AVE FE 15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366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20</cp:revision>
  <dcterms:created xsi:type="dcterms:W3CDTF">2018-02-08T16:52:17Z</dcterms:created>
  <dcterms:modified xsi:type="dcterms:W3CDTF">2018-02-20T04:20:11Z</dcterms:modified>
</cp:coreProperties>
</file>