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6C16"/>
    <a:srgbClr val="BFE9BD"/>
    <a:srgbClr val="B3E5B1"/>
    <a:srgbClr val="CBEDC9"/>
    <a:srgbClr val="F7FFDD"/>
    <a:srgbClr val="B0E6C2"/>
    <a:srgbClr val="EDFFC1"/>
    <a:srgbClr val="CBFFBD"/>
    <a:srgbClr val="DEFEBE"/>
    <a:srgbClr val="D7F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4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74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4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1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02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4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290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4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4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5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CRISTINA\2018\AVENTURAS DE FE\ppts completar\PPT AVE FE 14 para IMA\Diapositiv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0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790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36</cp:revision>
  <dcterms:created xsi:type="dcterms:W3CDTF">2018-02-08T16:52:17Z</dcterms:created>
  <dcterms:modified xsi:type="dcterms:W3CDTF">2018-02-20T04:13:22Z</dcterms:modified>
</cp:coreProperties>
</file>