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13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15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8 para IMA 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12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3 para IMA\Diapositiv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68"/>
          <a:stretch/>
        </p:blipFill>
        <p:spPr bwMode="auto">
          <a:xfrm>
            <a:off x="-220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350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3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674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3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667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22</cp:revision>
  <dcterms:created xsi:type="dcterms:W3CDTF">2018-02-08T16:52:17Z</dcterms:created>
  <dcterms:modified xsi:type="dcterms:W3CDTF">2018-02-28T00:35:21Z</dcterms:modified>
</cp:coreProperties>
</file>