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12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16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8 para IMA 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9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12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88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12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50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12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9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12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18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CRISTINA\2018\AVENTURAS DE FE\ppts completar\PPT AVE FE 12 para IMA\Diapositiv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05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CRISTINA\2018\AVENTURAS DE FE\ppts completar\PPT AVE FE 12 para IMA\Diapositiv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476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23</cp:revision>
  <dcterms:created xsi:type="dcterms:W3CDTF">2018-02-08T16:52:17Z</dcterms:created>
  <dcterms:modified xsi:type="dcterms:W3CDTF">2018-02-28T00:32:00Z</dcterms:modified>
</cp:coreProperties>
</file>