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907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A18269-DE85-428D-B0B4-8C69DF2764C7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D6567E-06C1-4377-87D9-CADF369AC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356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0112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9573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1013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2296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1343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3892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4942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5095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3365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5333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7369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3900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CRISTINA\2018\AVENTURAS DE FE\ppts completar\PPT AVE FE 5 para IMA\Diapositiva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48976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F:\CRISTINA\2018\AVENTURAS DE FE\ppts completar\PPT AVE FE 5 para IMA\Diapositiva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91219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F:\CRISTINA\2018\AVENTURAS DE FE\ppts completar\PPT AVE FE 5 para IMA\Diapositiva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79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9594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CRISTINA\2018\AVENTURAS DE FE\ppts completar\PPT AVE FE 5 para IMA\Diapositiva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27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:\CRISTINA\2018\AVENTURAS DE FE\ppts completar\PPT AVE FE 5 para IMA\Diapositiva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8"/>
          <a:stretch/>
        </p:blipFill>
        <p:spPr bwMode="auto">
          <a:xfrm>
            <a:off x="0" y="-19356"/>
            <a:ext cx="9144001" cy="6877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801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:\CRISTINA\2018\AVENTURAS DE FE\ppts completar\PPT AVE FE 5 para IMA\Diapositiva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1894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F:\CRISTINA\2018\AVENTURAS DE FE\ppts completar\PPT AVE FE 5 para IMA\Diapositiva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"/>
            <a:ext cx="9144001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6593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F:\CRISTINA\2018\AVENTURAS DE FE\ppts completar\PPT AVE FE 5 para IMA\Diapositiva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045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02905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F:\CRISTINA\2018\AVENTURAS DE FE\ppts completar\PPT AVE FE 5 para IMA\Diapositiva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284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67269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F:\CRISTINA\2018\AVENTURAS DE FE\ppts completar\PPT AVE FE 5 para IMA\Diapositiva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44580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F:\CRISTINA\2018\AVENTURAS DE FE\ppts completar\PPT AVE FE 5 para IMA\Diapositiva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21788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0</Words>
  <Application>Microsoft Office PowerPoint</Application>
  <PresentationFormat>On-screen Show (4:3)</PresentationFormat>
  <Paragraphs>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Tema de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MariCris</dc:creator>
  <cp:lastModifiedBy>kerstin.lundquist</cp:lastModifiedBy>
  <cp:revision>12</cp:revision>
  <dcterms:created xsi:type="dcterms:W3CDTF">2018-02-08T16:52:17Z</dcterms:created>
  <dcterms:modified xsi:type="dcterms:W3CDTF">2018-02-20T03:38:44Z</dcterms:modified>
</cp:coreProperties>
</file>