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E8A"/>
    <a:srgbClr val="F0FBFE"/>
    <a:srgbClr val="E9F9FD"/>
    <a:srgbClr val="E8FCFE"/>
    <a:srgbClr val="E4F6F8"/>
    <a:srgbClr val="000A1E"/>
    <a:srgbClr val="143740"/>
    <a:srgbClr val="184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0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11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57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2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3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89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94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09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3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3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3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9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2 para IMA\Diapositi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169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CRISTINA\2018\AVENTURAS DE FE\ppts completar\PPT AVE FE 2 para IMA\Diapositiv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5359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CRISTINA\2018\AVENTURAS DE FE\ppts completar\PPT AVE FE 2 para IMA\Diapositiv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3"/>
          <a:stretch/>
        </p:blipFill>
        <p:spPr bwMode="auto">
          <a:xfrm>
            <a:off x="0" y="454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1060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CRISTINA\2018\AVENTURAS DE FE\ppts completar\PPT AVE FE 2 para IMA\Diapositiv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260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CRISTINA\2018\AVENTURAS DE FE\ppts completar\PPT AVE FE 2 para IMA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442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CRISTINA\2018\AVENTURAS DE FE\ppts completar\PPT AVE FE 2 para IMA\Diapositiv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72046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22</cp:revision>
  <dcterms:created xsi:type="dcterms:W3CDTF">2018-02-08T16:52:17Z</dcterms:created>
  <dcterms:modified xsi:type="dcterms:W3CDTF">2018-02-20T02:38:40Z</dcterms:modified>
</cp:coreProperties>
</file>