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63" r:id="rId4"/>
    <p:sldId id="257" r:id="rId5"/>
    <p:sldId id="259" r:id="rId6"/>
    <p:sldId id="260" r:id="rId7"/>
    <p:sldId id="261" r:id="rId8"/>
    <p:sldId id="265" r:id="rId9"/>
    <p:sldId id="262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E8A"/>
    <a:srgbClr val="F0FBFE"/>
    <a:srgbClr val="E9F9FD"/>
    <a:srgbClr val="E8FCFE"/>
    <a:srgbClr val="E4F6F8"/>
    <a:srgbClr val="000A1E"/>
    <a:srgbClr val="143740"/>
    <a:srgbClr val="1841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23" autoAdjust="0"/>
    <p:restoredTop sz="94660"/>
  </p:normalViewPr>
  <p:slideViewPr>
    <p:cSldViewPr>
      <p:cViewPr varScale="1">
        <p:scale>
          <a:sx n="66" d="100"/>
          <a:sy n="66" d="100"/>
        </p:scale>
        <p:origin x="48" y="11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011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57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01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229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34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389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94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09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36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33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73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90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RISTINA\2018\AVENTURAS DE FE\ppts completar\PPT AVE FE 1 para IMA\Diapositiv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4162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CRISTINA\2018\AVENTURAS DE FE\ppts completar\PPT AVE FE 1 para IMA\Diapositiv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072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CRISTINA\2018\AVENTURAS DE FE\ppts completar\PPT AVE FE 1 para IMA\Diapositiv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38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CRISTINA\2018\AVENTURAS DE FE\ppts completar\PPT AVE FE 1 para IMA\Diapositiv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8329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CRISTINA\2018\AVENTURAS DE FE\ppts completar\PPT AVE FE 1 para IMA\Diapositiv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913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CRISTINA\2018\AVENTURAS DE FE\ppts completar\PPT AVE FE 1 para IMA\Diapositiva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5570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:\CRISTINA\2018\AVENTURAS DE FE\ppts completar\PPT AVE FE 1 para IMA\Diapositiva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0006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:\CRISTINA\2018\AVENTURAS DE FE\ppts completar\PPT AVE FE 1 para IMA\Diapositiva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2134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A00DE3F-5533-425B-8BC7-F6BB04521A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2835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MariCris</dc:creator>
  <cp:lastModifiedBy>kerstin.lundquist</cp:lastModifiedBy>
  <cp:revision>22</cp:revision>
  <dcterms:created xsi:type="dcterms:W3CDTF">2018-02-08T16:52:17Z</dcterms:created>
  <dcterms:modified xsi:type="dcterms:W3CDTF">2018-02-20T02:36:26Z</dcterms:modified>
</cp:coreProperties>
</file>