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bin" ContentType="application/vnd.openxmlformats-officedocument.oleObject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vml" ContentType="application/vnd.openxmlformats-officedocument.vmlDrawing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1" r:id="rId2"/>
    <p:sldId id="260" r:id="rId3"/>
    <p:sldId id="300" r:id="rId4"/>
    <p:sldId id="301" r:id="rId5"/>
    <p:sldId id="302" r:id="rId6"/>
    <p:sldId id="303" r:id="rId7"/>
    <p:sldId id="304" r:id="rId8"/>
    <p:sldId id="306" r:id="rId9"/>
    <p:sldId id="288" r:id="rId10"/>
    <p:sldId id="279" r:id="rId11"/>
    <p:sldId id="277" r:id="rId12"/>
    <p:sldId id="299" r:id="rId13"/>
    <p:sldId id="280" r:id="rId14"/>
    <p:sldId id="281" r:id="rId15"/>
    <p:sldId id="290" r:id="rId16"/>
    <p:sldId id="291" r:id="rId17"/>
    <p:sldId id="295" r:id="rId18"/>
    <p:sldId id="289" r:id="rId19"/>
    <p:sldId id="267" r:id="rId20"/>
    <p:sldId id="268" r:id="rId21"/>
    <p:sldId id="257" r:id="rId22"/>
    <p:sldId id="258" r:id="rId23"/>
    <p:sldId id="261" r:id="rId24"/>
    <p:sldId id="265" r:id="rId25"/>
    <p:sldId id="266" r:id="rId26"/>
    <p:sldId id="309" r:id="rId27"/>
    <p:sldId id="310" r:id="rId28"/>
    <p:sldId id="269" r:id="rId29"/>
    <p:sldId id="270" r:id="rId30"/>
    <p:sldId id="298" r:id="rId31"/>
    <p:sldId id="305" r:id="rId32"/>
    <p:sldId id="308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FFFF99"/>
    <a:srgbClr val="336600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6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7AC21C-F572-40F1-BBE7-6549DF19CA0F}" type="doc">
      <dgm:prSet loTypeId="urn:microsoft.com/office/officeart/2005/8/layout/gear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7E1C093B-CC9A-4267-9B00-803646565317}">
      <dgm:prSet custT="1"/>
      <dgm:spPr/>
      <dgm:t>
        <a:bodyPr/>
        <a:lstStyle/>
        <a:p>
          <a:pPr rtl="0"/>
          <a:r>
            <a:rPr lang="es-EC" sz="1600" b="1" dirty="0" smtClean="0"/>
            <a:t>De acuerdo con nuestro Manual del Programa de Campo (política 40) y el Código de la Niñez y Adolescencia (título IV), se diseñó una campaña de protección del Niño.</a:t>
          </a:r>
          <a:endParaRPr lang="es-EC" sz="1600" dirty="0"/>
        </a:p>
      </dgm:t>
    </dgm:pt>
    <dgm:pt modelId="{E3268B53-791F-4AE0-902F-E8450E164D71}" type="parTrans" cxnId="{DAC457C2-B088-4A6A-9A26-232BDF77F58D}">
      <dgm:prSet/>
      <dgm:spPr/>
      <dgm:t>
        <a:bodyPr/>
        <a:lstStyle/>
        <a:p>
          <a:endParaRPr lang="es-EC"/>
        </a:p>
      </dgm:t>
    </dgm:pt>
    <dgm:pt modelId="{EF756848-677A-43DA-BA04-A6A25B66F383}" type="sibTrans" cxnId="{DAC457C2-B088-4A6A-9A26-232BDF77F58D}">
      <dgm:prSet/>
      <dgm:spPr/>
      <dgm:t>
        <a:bodyPr/>
        <a:lstStyle/>
        <a:p>
          <a:endParaRPr lang="es-EC"/>
        </a:p>
      </dgm:t>
    </dgm:pt>
    <dgm:pt modelId="{8B1D3EE1-31DC-4B89-A03A-4541E5FA8EE2}">
      <dgm:prSet/>
      <dgm:spPr/>
      <dgm:t>
        <a:bodyPr/>
        <a:lstStyle/>
        <a:p>
          <a:pPr rtl="0"/>
          <a:r>
            <a:rPr lang="es-EC" dirty="0" smtClean="0"/>
            <a:t>Antecedentes</a:t>
          </a:r>
        </a:p>
      </dgm:t>
    </dgm:pt>
    <dgm:pt modelId="{AE6B46F1-A575-4F95-ABF0-981A4C2BB52C}" type="parTrans" cxnId="{F1AFAF64-1B5F-4C38-A1B9-119FA47B4D6F}">
      <dgm:prSet/>
      <dgm:spPr/>
      <dgm:t>
        <a:bodyPr/>
        <a:lstStyle/>
        <a:p>
          <a:endParaRPr lang="es-EC"/>
        </a:p>
      </dgm:t>
    </dgm:pt>
    <dgm:pt modelId="{90BE963D-D9EB-4C8F-8B9D-EE1B1955DB39}" type="sibTrans" cxnId="{F1AFAF64-1B5F-4C38-A1B9-119FA47B4D6F}">
      <dgm:prSet/>
      <dgm:spPr/>
      <dgm:t>
        <a:bodyPr/>
        <a:lstStyle/>
        <a:p>
          <a:endParaRPr lang="es-EC"/>
        </a:p>
      </dgm:t>
    </dgm:pt>
    <dgm:pt modelId="{470FEB42-F548-4634-A493-BB2E2E92A928}" type="pres">
      <dgm:prSet presAssocID="{207AC21C-F572-40F1-BBE7-6549DF19CA0F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GT"/>
        </a:p>
      </dgm:t>
    </dgm:pt>
    <dgm:pt modelId="{132237D5-2BFD-4E54-BF5C-B45BB591E39F}" type="pres">
      <dgm:prSet presAssocID="{7E1C093B-CC9A-4267-9B00-803646565317}" presName="gear1" presStyleLbl="node1" presStyleIdx="0" presStyleCnt="2" custScaleX="17850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C16D1D-A015-4802-B470-19406AFD3D13}" type="pres">
      <dgm:prSet presAssocID="{7E1C093B-CC9A-4267-9B00-803646565317}" presName="gear1srcNode" presStyleLbl="node1" presStyleIdx="0" presStyleCnt="2"/>
      <dgm:spPr/>
      <dgm:t>
        <a:bodyPr/>
        <a:lstStyle/>
        <a:p>
          <a:endParaRPr lang="es-GT"/>
        </a:p>
      </dgm:t>
    </dgm:pt>
    <dgm:pt modelId="{36C9934D-A331-43E6-A1E9-556710D5D668}" type="pres">
      <dgm:prSet presAssocID="{7E1C093B-CC9A-4267-9B00-803646565317}" presName="gear1dstNode" presStyleLbl="node1" presStyleIdx="0" presStyleCnt="2"/>
      <dgm:spPr/>
      <dgm:t>
        <a:bodyPr/>
        <a:lstStyle/>
        <a:p>
          <a:endParaRPr lang="es-GT"/>
        </a:p>
      </dgm:t>
    </dgm:pt>
    <dgm:pt modelId="{04E86B1A-8E2E-448E-822B-B04D386BBB74}" type="pres">
      <dgm:prSet presAssocID="{8B1D3EE1-31DC-4B89-A03A-4541E5FA8EE2}" presName="gear2" presStyleLbl="node1" presStyleIdx="1" presStyleCnt="2" custLinFactNeighborX="-20179" custLinFactNeighborY="-1945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399DB1-0E48-40EB-BFED-A4819C71AD3F}" type="pres">
      <dgm:prSet presAssocID="{8B1D3EE1-31DC-4B89-A03A-4541E5FA8EE2}" presName="gear2srcNode" presStyleLbl="node1" presStyleIdx="1" presStyleCnt="2"/>
      <dgm:spPr/>
      <dgm:t>
        <a:bodyPr/>
        <a:lstStyle/>
        <a:p>
          <a:endParaRPr lang="es-GT"/>
        </a:p>
      </dgm:t>
    </dgm:pt>
    <dgm:pt modelId="{F5B09937-3F30-4246-AE8E-09FFBC802B5E}" type="pres">
      <dgm:prSet presAssocID="{8B1D3EE1-31DC-4B89-A03A-4541E5FA8EE2}" presName="gear2dstNode" presStyleLbl="node1" presStyleIdx="1" presStyleCnt="2"/>
      <dgm:spPr/>
      <dgm:t>
        <a:bodyPr/>
        <a:lstStyle/>
        <a:p>
          <a:endParaRPr lang="es-GT"/>
        </a:p>
      </dgm:t>
    </dgm:pt>
    <dgm:pt modelId="{5019EA79-9EC5-4146-8827-F61EDEB4452B}" type="pres">
      <dgm:prSet presAssocID="{EF756848-677A-43DA-BA04-A6A25B66F383}" presName="connector1" presStyleLbl="sibTrans2D1" presStyleIdx="0" presStyleCnt="2"/>
      <dgm:spPr/>
      <dgm:t>
        <a:bodyPr/>
        <a:lstStyle/>
        <a:p>
          <a:endParaRPr lang="es-GT"/>
        </a:p>
      </dgm:t>
    </dgm:pt>
    <dgm:pt modelId="{54FBEC99-9631-450D-8438-21D85F85DA2B}" type="pres">
      <dgm:prSet presAssocID="{90BE963D-D9EB-4C8F-8B9D-EE1B1955DB39}" presName="connector2" presStyleLbl="sibTrans2D1" presStyleIdx="1" presStyleCnt="2"/>
      <dgm:spPr/>
      <dgm:t>
        <a:bodyPr/>
        <a:lstStyle/>
        <a:p>
          <a:endParaRPr lang="es-GT"/>
        </a:p>
      </dgm:t>
    </dgm:pt>
  </dgm:ptLst>
  <dgm:cxnLst>
    <dgm:cxn modelId="{21ED1066-0769-4FC6-A09B-0CA4C0B809C3}" type="presOf" srcId="{8B1D3EE1-31DC-4B89-A03A-4541E5FA8EE2}" destId="{04E86B1A-8E2E-448E-822B-B04D386BBB74}" srcOrd="0" destOrd="0" presId="urn:microsoft.com/office/officeart/2005/8/layout/gear1"/>
    <dgm:cxn modelId="{C76D1AAA-098F-4F63-8D14-4616D5CB4400}" type="presOf" srcId="{90BE963D-D9EB-4C8F-8B9D-EE1B1955DB39}" destId="{54FBEC99-9631-450D-8438-21D85F85DA2B}" srcOrd="0" destOrd="0" presId="urn:microsoft.com/office/officeart/2005/8/layout/gear1"/>
    <dgm:cxn modelId="{776C66B3-495D-4A95-82CB-56B8C86077CB}" type="presOf" srcId="{207AC21C-F572-40F1-BBE7-6549DF19CA0F}" destId="{470FEB42-F548-4634-A493-BB2E2E92A928}" srcOrd="0" destOrd="0" presId="urn:microsoft.com/office/officeart/2005/8/layout/gear1"/>
    <dgm:cxn modelId="{C806092C-1D1D-4705-BE5C-3787E50A7D12}" type="presOf" srcId="{EF756848-677A-43DA-BA04-A6A25B66F383}" destId="{5019EA79-9EC5-4146-8827-F61EDEB4452B}" srcOrd="0" destOrd="0" presId="urn:microsoft.com/office/officeart/2005/8/layout/gear1"/>
    <dgm:cxn modelId="{7271863F-991C-4865-A379-6C8429E64DC8}" type="presOf" srcId="{7E1C093B-CC9A-4267-9B00-803646565317}" destId="{132237D5-2BFD-4E54-BF5C-B45BB591E39F}" srcOrd="0" destOrd="0" presId="urn:microsoft.com/office/officeart/2005/8/layout/gear1"/>
    <dgm:cxn modelId="{DAC457C2-B088-4A6A-9A26-232BDF77F58D}" srcId="{207AC21C-F572-40F1-BBE7-6549DF19CA0F}" destId="{7E1C093B-CC9A-4267-9B00-803646565317}" srcOrd="0" destOrd="0" parTransId="{E3268B53-791F-4AE0-902F-E8450E164D71}" sibTransId="{EF756848-677A-43DA-BA04-A6A25B66F383}"/>
    <dgm:cxn modelId="{44BEB3E4-558C-488F-AAC4-BBA033AF8039}" type="presOf" srcId="{7E1C093B-CC9A-4267-9B00-803646565317}" destId="{30C16D1D-A015-4802-B470-19406AFD3D13}" srcOrd="1" destOrd="0" presId="urn:microsoft.com/office/officeart/2005/8/layout/gear1"/>
    <dgm:cxn modelId="{F1AFAF64-1B5F-4C38-A1B9-119FA47B4D6F}" srcId="{207AC21C-F572-40F1-BBE7-6549DF19CA0F}" destId="{8B1D3EE1-31DC-4B89-A03A-4541E5FA8EE2}" srcOrd="1" destOrd="0" parTransId="{AE6B46F1-A575-4F95-ABF0-981A4C2BB52C}" sibTransId="{90BE963D-D9EB-4C8F-8B9D-EE1B1955DB39}"/>
    <dgm:cxn modelId="{C1EA4C69-7286-44F3-8C2E-0969703A20BC}" type="presOf" srcId="{8B1D3EE1-31DC-4B89-A03A-4541E5FA8EE2}" destId="{F5B09937-3F30-4246-AE8E-09FFBC802B5E}" srcOrd="2" destOrd="0" presId="urn:microsoft.com/office/officeart/2005/8/layout/gear1"/>
    <dgm:cxn modelId="{BADD4D3F-D960-4A18-B9C4-956C2A1CFEB7}" type="presOf" srcId="{7E1C093B-CC9A-4267-9B00-803646565317}" destId="{36C9934D-A331-43E6-A1E9-556710D5D668}" srcOrd="2" destOrd="0" presId="urn:microsoft.com/office/officeart/2005/8/layout/gear1"/>
    <dgm:cxn modelId="{9A3B4B91-3117-413F-93DC-628F2225245F}" type="presOf" srcId="{8B1D3EE1-31DC-4B89-A03A-4541E5FA8EE2}" destId="{EB399DB1-0E48-40EB-BFED-A4819C71AD3F}" srcOrd="1" destOrd="0" presId="urn:microsoft.com/office/officeart/2005/8/layout/gear1"/>
    <dgm:cxn modelId="{D11448D2-5519-455B-95D8-373E4880AA8C}" type="presParOf" srcId="{470FEB42-F548-4634-A493-BB2E2E92A928}" destId="{132237D5-2BFD-4E54-BF5C-B45BB591E39F}" srcOrd="0" destOrd="0" presId="urn:microsoft.com/office/officeart/2005/8/layout/gear1"/>
    <dgm:cxn modelId="{25D8553B-C7A4-464A-B91B-6A1393F15272}" type="presParOf" srcId="{470FEB42-F548-4634-A493-BB2E2E92A928}" destId="{30C16D1D-A015-4802-B470-19406AFD3D13}" srcOrd="1" destOrd="0" presId="urn:microsoft.com/office/officeart/2005/8/layout/gear1"/>
    <dgm:cxn modelId="{97A27832-C057-4981-B137-19EFAFF471D8}" type="presParOf" srcId="{470FEB42-F548-4634-A493-BB2E2E92A928}" destId="{36C9934D-A331-43E6-A1E9-556710D5D668}" srcOrd="2" destOrd="0" presId="urn:microsoft.com/office/officeart/2005/8/layout/gear1"/>
    <dgm:cxn modelId="{72A95D21-17F2-4E82-94FE-49400ADE40FC}" type="presParOf" srcId="{470FEB42-F548-4634-A493-BB2E2E92A928}" destId="{04E86B1A-8E2E-448E-822B-B04D386BBB74}" srcOrd="3" destOrd="0" presId="urn:microsoft.com/office/officeart/2005/8/layout/gear1"/>
    <dgm:cxn modelId="{13ECAA66-B181-449B-ACB0-33609CE2C4F2}" type="presParOf" srcId="{470FEB42-F548-4634-A493-BB2E2E92A928}" destId="{EB399DB1-0E48-40EB-BFED-A4819C71AD3F}" srcOrd="4" destOrd="0" presId="urn:microsoft.com/office/officeart/2005/8/layout/gear1"/>
    <dgm:cxn modelId="{3A1697E9-F4BF-44E6-A832-53A92D4FC46E}" type="presParOf" srcId="{470FEB42-F548-4634-A493-BB2E2E92A928}" destId="{F5B09937-3F30-4246-AE8E-09FFBC802B5E}" srcOrd="5" destOrd="0" presId="urn:microsoft.com/office/officeart/2005/8/layout/gear1"/>
    <dgm:cxn modelId="{10AAE1B4-79F8-48FC-AE4E-A9EA3415E496}" type="presParOf" srcId="{470FEB42-F548-4634-A493-BB2E2E92A928}" destId="{5019EA79-9EC5-4146-8827-F61EDEB4452B}" srcOrd="6" destOrd="0" presId="urn:microsoft.com/office/officeart/2005/8/layout/gear1"/>
    <dgm:cxn modelId="{5A6C4504-87F6-41BB-B220-FAEA7E9B8CE9}" type="presParOf" srcId="{470FEB42-F548-4634-A493-BB2E2E92A928}" destId="{54FBEC99-9631-450D-8438-21D85F85DA2B}" srcOrd="7" destOrd="0" presId="urn:microsoft.com/office/officeart/2005/8/layout/gear1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2DF41C2-5F98-4D6F-874E-297D579C63E7}" type="doc">
      <dgm:prSet loTypeId="urn:microsoft.com/office/officeart/2005/8/layout/pyramid2" loCatId="pyramid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386C519D-926D-4EE5-B6A8-DF46ACC98454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  <dgm:t>
        <a:bodyPr/>
        <a:lstStyle/>
        <a:p>
          <a:pPr rtl="0"/>
          <a:r>
            <a:rPr lang="es-EC" dirty="0" smtClean="0"/>
            <a:t>Estabilidad en el CDN.</a:t>
          </a:r>
          <a:endParaRPr lang="es-EC" dirty="0"/>
        </a:p>
      </dgm:t>
    </dgm:pt>
    <dgm:pt modelId="{3F796EB2-FBFE-44F4-849D-B4762E5CF4E0}" type="parTrans" cxnId="{34F4FC1D-69F6-4CA3-8426-7EC097F7F3E0}">
      <dgm:prSet/>
      <dgm:spPr/>
      <dgm:t>
        <a:bodyPr/>
        <a:lstStyle/>
        <a:p>
          <a:endParaRPr lang="es-EC"/>
        </a:p>
      </dgm:t>
    </dgm:pt>
    <dgm:pt modelId="{8B5408C1-A71E-4F5C-837D-DEF14904003F}" type="sibTrans" cxnId="{34F4FC1D-69F6-4CA3-8426-7EC097F7F3E0}">
      <dgm:prSet/>
      <dgm:spPr/>
      <dgm:t>
        <a:bodyPr/>
        <a:lstStyle/>
        <a:p>
          <a:endParaRPr lang="es-EC"/>
        </a:p>
      </dgm:t>
    </dgm:pt>
    <dgm:pt modelId="{E7B5AA03-48EE-4BE1-9E2C-BC77A25FFA0F}">
      <dgm:prSet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es-EC" dirty="0" smtClean="0"/>
            <a:t>Ser parte de un CDN que tenga buenos promedios en auditoría y el monitoreo de facilitación</a:t>
          </a:r>
          <a:r>
            <a:rPr lang="en-US" dirty="0" smtClean="0"/>
            <a:t> .</a:t>
          </a:r>
          <a:endParaRPr lang="es-EC" dirty="0"/>
        </a:p>
      </dgm:t>
    </dgm:pt>
    <dgm:pt modelId="{5C93D284-C6FB-4242-A3CE-3A7B61596565}" type="parTrans" cxnId="{3AD5C4C2-092F-4EA9-8DE1-2BBB885CF543}">
      <dgm:prSet/>
      <dgm:spPr/>
      <dgm:t>
        <a:bodyPr/>
        <a:lstStyle/>
        <a:p>
          <a:endParaRPr lang="es-EC"/>
        </a:p>
      </dgm:t>
    </dgm:pt>
    <dgm:pt modelId="{3FECBBEE-6C4D-4B65-AB5A-A45F7C67BFA3}" type="sibTrans" cxnId="{3AD5C4C2-092F-4EA9-8DE1-2BBB885CF543}">
      <dgm:prSet/>
      <dgm:spPr/>
      <dgm:t>
        <a:bodyPr/>
        <a:lstStyle/>
        <a:p>
          <a:endParaRPr lang="es-EC"/>
        </a:p>
      </dgm:t>
    </dgm:pt>
    <dgm:pt modelId="{E4678134-3622-444B-8B4B-C2121FDF0370}">
      <dgm:prSet/>
      <dgm:spPr>
        <a:solidFill>
          <a:srgbClr val="FFFF00">
            <a:alpha val="90000"/>
          </a:srgbClr>
        </a:solidFill>
      </dgm:spPr>
      <dgm:t>
        <a:bodyPr/>
        <a:lstStyle/>
        <a:p>
          <a:pPr rtl="0"/>
          <a:r>
            <a:rPr lang="es-EC" dirty="0" smtClean="0"/>
            <a:t>Que sea un siervo/líder que haya demostrado habilidad para capacitar  y mantener procesos educativos a favor de los NNA.</a:t>
          </a:r>
          <a:endParaRPr lang="en-US" dirty="0"/>
        </a:p>
      </dgm:t>
    </dgm:pt>
    <dgm:pt modelId="{353541E8-B8AA-496A-B837-211C9D95F5FC}" type="parTrans" cxnId="{8F2F9321-86E6-4CE5-BE8E-D51BBF182539}">
      <dgm:prSet/>
      <dgm:spPr/>
      <dgm:t>
        <a:bodyPr/>
        <a:lstStyle/>
        <a:p>
          <a:endParaRPr lang="es-EC"/>
        </a:p>
      </dgm:t>
    </dgm:pt>
    <dgm:pt modelId="{7A0E4BA9-2045-4752-90DC-9AB24F99A188}" type="sibTrans" cxnId="{8F2F9321-86E6-4CE5-BE8E-D51BBF182539}">
      <dgm:prSet/>
      <dgm:spPr/>
      <dgm:t>
        <a:bodyPr/>
        <a:lstStyle/>
        <a:p>
          <a:endParaRPr lang="es-EC"/>
        </a:p>
      </dgm:t>
    </dgm:pt>
    <dgm:pt modelId="{0F6C59EF-F03B-4BA5-81E9-BFC226DB4F31}">
      <dgm:prSet/>
      <dgm:spPr>
        <a:solidFill>
          <a:srgbClr val="00B0F0">
            <a:alpha val="90000"/>
          </a:srgbClr>
        </a:solidFill>
      </dgm:spPr>
      <dgm:t>
        <a:bodyPr/>
        <a:lstStyle/>
        <a:p>
          <a:pPr rtl="0"/>
          <a:r>
            <a:rPr lang="en-US" dirty="0" err="1" smtClean="0"/>
            <a:t>Firmar</a:t>
          </a:r>
          <a:r>
            <a:rPr lang="en-US" dirty="0" smtClean="0"/>
            <a:t> </a:t>
          </a:r>
          <a:r>
            <a:rPr lang="en-US" dirty="0" err="1" smtClean="0"/>
            <a:t>Código</a:t>
          </a:r>
          <a:r>
            <a:rPr lang="en-US" dirty="0" smtClean="0"/>
            <a:t> de </a:t>
          </a:r>
          <a:r>
            <a:rPr lang="en-US" dirty="0" err="1" smtClean="0"/>
            <a:t>Etca</a:t>
          </a:r>
          <a:endParaRPr lang="en-US" dirty="0"/>
        </a:p>
      </dgm:t>
    </dgm:pt>
    <dgm:pt modelId="{64BB2B0A-6F60-4F99-916E-EA4DA058904A}" type="parTrans" cxnId="{34ACD1CE-3F1D-4894-BA88-8D1210D397E0}">
      <dgm:prSet/>
      <dgm:spPr/>
      <dgm:t>
        <a:bodyPr/>
        <a:lstStyle/>
        <a:p>
          <a:endParaRPr lang="es-EC"/>
        </a:p>
      </dgm:t>
    </dgm:pt>
    <dgm:pt modelId="{DE4C11ED-7D91-43CB-8003-729F46FBCA12}" type="sibTrans" cxnId="{34ACD1CE-3F1D-4894-BA88-8D1210D397E0}">
      <dgm:prSet/>
      <dgm:spPr/>
      <dgm:t>
        <a:bodyPr/>
        <a:lstStyle/>
        <a:p>
          <a:endParaRPr lang="es-EC"/>
        </a:p>
      </dgm:t>
    </dgm:pt>
    <dgm:pt modelId="{DEA8051D-D7F0-4478-AA2B-0D747BD9B41D}" type="pres">
      <dgm:prSet presAssocID="{C2DF41C2-5F98-4D6F-874E-297D579C63E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GT"/>
        </a:p>
      </dgm:t>
    </dgm:pt>
    <dgm:pt modelId="{CBE3640B-DE12-4007-ADC8-768C868706E3}" type="pres">
      <dgm:prSet presAssocID="{C2DF41C2-5F98-4D6F-874E-297D579C63E7}" presName="pyramid" presStyleLbl="node1" presStyleIdx="0" presStyleCnt="1"/>
      <dgm:spPr/>
    </dgm:pt>
    <dgm:pt modelId="{0C536914-648E-4E4A-9559-F61F47C3FABB}" type="pres">
      <dgm:prSet presAssocID="{C2DF41C2-5F98-4D6F-874E-297D579C63E7}" presName="theList" presStyleCnt="0"/>
      <dgm:spPr/>
    </dgm:pt>
    <dgm:pt modelId="{7B80C8BE-683C-408F-A086-5DCF23E14421}" type="pres">
      <dgm:prSet presAssocID="{386C519D-926D-4EE5-B6A8-DF46ACC98454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0B433C00-7557-4E04-A17D-0058D1AC0EFF}" type="pres">
      <dgm:prSet presAssocID="{386C519D-926D-4EE5-B6A8-DF46ACC98454}" presName="aSpace" presStyleCnt="0"/>
      <dgm:spPr/>
    </dgm:pt>
    <dgm:pt modelId="{0D576029-D6C0-457B-AE3D-6C3FC0BB26A4}" type="pres">
      <dgm:prSet presAssocID="{E7B5AA03-48EE-4BE1-9E2C-BC77A25FFA0F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D875DF3A-D69A-41C7-AFFF-FA33BFCD6F78}" type="pres">
      <dgm:prSet presAssocID="{E7B5AA03-48EE-4BE1-9E2C-BC77A25FFA0F}" presName="aSpace" presStyleCnt="0"/>
      <dgm:spPr/>
    </dgm:pt>
    <dgm:pt modelId="{A9901978-14BE-44E6-8AEC-B2523BAC20C2}" type="pres">
      <dgm:prSet presAssocID="{E4678134-3622-444B-8B4B-C2121FDF0370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D28F62BB-3893-4CFB-BA0A-732BC6BD2FCC}" type="pres">
      <dgm:prSet presAssocID="{E4678134-3622-444B-8B4B-C2121FDF0370}" presName="aSpace" presStyleCnt="0"/>
      <dgm:spPr/>
    </dgm:pt>
    <dgm:pt modelId="{F45B7935-2C71-43C5-8DD1-6EE0E395E8E5}" type="pres">
      <dgm:prSet presAssocID="{0F6C59EF-F03B-4BA5-81E9-BFC226DB4F31}" presName="aNode" presStyleLbl="fgAcc1" presStyleIdx="3" presStyleCnt="4" custLinFactNeighborX="985" custLinFactNeighborY="-628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73EC8A-12CD-4DAA-BF1C-20F30EFE5F1C}" type="pres">
      <dgm:prSet presAssocID="{0F6C59EF-F03B-4BA5-81E9-BFC226DB4F31}" presName="aSpace" presStyleCnt="0"/>
      <dgm:spPr/>
    </dgm:pt>
  </dgm:ptLst>
  <dgm:cxnLst>
    <dgm:cxn modelId="{99A37818-D648-471C-8C90-FDEAF77422BA}" type="presOf" srcId="{0F6C59EF-F03B-4BA5-81E9-BFC226DB4F31}" destId="{F45B7935-2C71-43C5-8DD1-6EE0E395E8E5}" srcOrd="0" destOrd="0" presId="urn:microsoft.com/office/officeart/2005/8/layout/pyramid2"/>
    <dgm:cxn modelId="{9EB2161B-718D-4C65-B460-8DE9D50B5134}" type="presOf" srcId="{E4678134-3622-444B-8B4B-C2121FDF0370}" destId="{A9901978-14BE-44E6-8AEC-B2523BAC20C2}" srcOrd="0" destOrd="0" presId="urn:microsoft.com/office/officeart/2005/8/layout/pyramid2"/>
    <dgm:cxn modelId="{CD03557E-149D-4E21-9756-7F626D31199E}" type="presOf" srcId="{386C519D-926D-4EE5-B6A8-DF46ACC98454}" destId="{7B80C8BE-683C-408F-A086-5DCF23E14421}" srcOrd="0" destOrd="0" presId="urn:microsoft.com/office/officeart/2005/8/layout/pyramid2"/>
    <dgm:cxn modelId="{3AD5C4C2-092F-4EA9-8DE1-2BBB885CF543}" srcId="{C2DF41C2-5F98-4D6F-874E-297D579C63E7}" destId="{E7B5AA03-48EE-4BE1-9E2C-BC77A25FFA0F}" srcOrd="1" destOrd="0" parTransId="{5C93D284-C6FB-4242-A3CE-3A7B61596565}" sibTransId="{3FECBBEE-6C4D-4B65-AB5A-A45F7C67BFA3}"/>
    <dgm:cxn modelId="{34ACD1CE-3F1D-4894-BA88-8D1210D397E0}" srcId="{C2DF41C2-5F98-4D6F-874E-297D579C63E7}" destId="{0F6C59EF-F03B-4BA5-81E9-BFC226DB4F31}" srcOrd="3" destOrd="0" parTransId="{64BB2B0A-6F60-4F99-916E-EA4DA058904A}" sibTransId="{DE4C11ED-7D91-43CB-8003-729F46FBCA12}"/>
    <dgm:cxn modelId="{34F4FC1D-69F6-4CA3-8426-7EC097F7F3E0}" srcId="{C2DF41C2-5F98-4D6F-874E-297D579C63E7}" destId="{386C519D-926D-4EE5-B6A8-DF46ACC98454}" srcOrd="0" destOrd="0" parTransId="{3F796EB2-FBFE-44F4-849D-B4762E5CF4E0}" sibTransId="{8B5408C1-A71E-4F5C-837D-DEF14904003F}"/>
    <dgm:cxn modelId="{4CE41D39-EF06-45EB-B323-E728EA8C1EC3}" type="presOf" srcId="{E7B5AA03-48EE-4BE1-9E2C-BC77A25FFA0F}" destId="{0D576029-D6C0-457B-AE3D-6C3FC0BB26A4}" srcOrd="0" destOrd="0" presId="urn:microsoft.com/office/officeart/2005/8/layout/pyramid2"/>
    <dgm:cxn modelId="{8F2F9321-86E6-4CE5-BE8E-D51BBF182539}" srcId="{C2DF41C2-5F98-4D6F-874E-297D579C63E7}" destId="{E4678134-3622-444B-8B4B-C2121FDF0370}" srcOrd="2" destOrd="0" parTransId="{353541E8-B8AA-496A-B837-211C9D95F5FC}" sibTransId="{7A0E4BA9-2045-4752-90DC-9AB24F99A188}"/>
    <dgm:cxn modelId="{FBB68D27-4FA5-44D5-8843-146605D1407D}" type="presOf" srcId="{C2DF41C2-5F98-4D6F-874E-297D579C63E7}" destId="{DEA8051D-D7F0-4478-AA2B-0D747BD9B41D}" srcOrd="0" destOrd="0" presId="urn:microsoft.com/office/officeart/2005/8/layout/pyramid2"/>
    <dgm:cxn modelId="{D1225868-F0D9-48CF-AC3C-19754157F02B}" type="presParOf" srcId="{DEA8051D-D7F0-4478-AA2B-0D747BD9B41D}" destId="{CBE3640B-DE12-4007-ADC8-768C868706E3}" srcOrd="0" destOrd="0" presId="urn:microsoft.com/office/officeart/2005/8/layout/pyramid2"/>
    <dgm:cxn modelId="{9711DA73-5589-401B-9AE6-93985A403F5D}" type="presParOf" srcId="{DEA8051D-D7F0-4478-AA2B-0D747BD9B41D}" destId="{0C536914-648E-4E4A-9559-F61F47C3FABB}" srcOrd="1" destOrd="0" presId="urn:microsoft.com/office/officeart/2005/8/layout/pyramid2"/>
    <dgm:cxn modelId="{9CCD6E9A-A763-4E8F-B62D-1BFBD5C1C8A7}" type="presParOf" srcId="{0C536914-648E-4E4A-9559-F61F47C3FABB}" destId="{7B80C8BE-683C-408F-A086-5DCF23E14421}" srcOrd="0" destOrd="0" presId="urn:microsoft.com/office/officeart/2005/8/layout/pyramid2"/>
    <dgm:cxn modelId="{E7DDB791-5811-490A-AF2F-839E48458C40}" type="presParOf" srcId="{0C536914-648E-4E4A-9559-F61F47C3FABB}" destId="{0B433C00-7557-4E04-A17D-0058D1AC0EFF}" srcOrd="1" destOrd="0" presId="urn:microsoft.com/office/officeart/2005/8/layout/pyramid2"/>
    <dgm:cxn modelId="{1EC6B83E-C302-44C6-8D57-2B0397D75E05}" type="presParOf" srcId="{0C536914-648E-4E4A-9559-F61F47C3FABB}" destId="{0D576029-D6C0-457B-AE3D-6C3FC0BB26A4}" srcOrd="2" destOrd="0" presId="urn:microsoft.com/office/officeart/2005/8/layout/pyramid2"/>
    <dgm:cxn modelId="{A943B6A4-B940-46BD-8A83-661AAADC661D}" type="presParOf" srcId="{0C536914-648E-4E4A-9559-F61F47C3FABB}" destId="{D875DF3A-D69A-41C7-AFFF-FA33BFCD6F78}" srcOrd="3" destOrd="0" presId="urn:microsoft.com/office/officeart/2005/8/layout/pyramid2"/>
    <dgm:cxn modelId="{577CF1E3-9B31-44B5-A4C9-2E3F7E45F34A}" type="presParOf" srcId="{0C536914-648E-4E4A-9559-F61F47C3FABB}" destId="{A9901978-14BE-44E6-8AEC-B2523BAC20C2}" srcOrd="4" destOrd="0" presId="urn:microsoft.com/office/officeart/2005/8/layout/pyramid2"/>
    <dgm:cxn modelId="{A4A64D54-8B84-4322-B55D-0E890AB6BEF7}" type="presParOf" srcId="{0C536914-648E-4E4A-9559-F61F47C3FABB}" destId="{D28F62BB-3893-4CFB-BA0A-732BC6BD2FCC}" srcOrd="5" destOrd="0" presId="urn:microsoft.com/office/officeart/2005/8/layout/pyramid2"/>
    <dgm:cxn modelId="{66347D0F-E040-4129-8E93-28A17705539D}" type="presParOf" srcId="{0C536914-648E-4E4A-9559-F61F47C3FABB}" destId="{F45B7935-2C71-43C5-8DD1-6EE0E395E8E5}" srcOrd="6" destOrd="0" presId="urn:microsoft.com/office/officeart/2005/8/layout/pyramid2"/>
    <dgm:cxn modelId="{1F93F52E-9B91-4094-AC69-CB301F560930}" type="presParOf" srcId="{0C536914-648E-4E4A-9559-F61F47C3FABB}" destId="{6B73EC8A-12CD-4DAA-BF1C-20F30EFE5F1C}" srcOrd="7" destOrd="0" presId="urn:microsoft.com/office/officeart/2005/8/layout/pyramid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4ABF647-5DFA-4D6C-8F63-176C4C70BACE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EC"/>
        </a:p>
      </dgm:t>
    </dgm:pt>
    <dgm:pt modelId="{F7BC85B0-F752-4CB6-8045-B63547403680}">
      <dgm:prSet/>
      <dgm:spPr/>
      <dgm:t>
        <a:bodyPr/>
        <a:lstStyle/>
        <a:p>
          <a:pPr rtl="0"/>
          <a:r>
            <a:rPr lang="es-EC" dirty="0" smtClean="0"/>
            <a:t>La técnica clave para el análisis y aprendizajes del Abuso y de la Prevención en los NNA fue el Estudio de Caso.  </a:t>
          </a:r>
          <a:r>
            <a:rPr lang="es-EC" dirty="0" err="1" smtClean="0"/>
            <a:t>Ejem</a:t>
          </a:r>
          <a:r>
            <a:rPr lang="es-EC" dirty="0" smtClean="0"/>
            <a:t>. Gaby:</a:t>
          </a:r>
          <a:endParaRPr lang="en-US" dirty="0"/>
        </a:p>
      </dgm:t>
    </dgm:pt>
    <dgm:pt modelId="{0D41B023-E309-4229-BE5E-90E0E16A5928}" type="parTrans" cxnId="{8C2969B2-7219-4717-A7F4-0DD4CA0AB839}">
      <dgm:prSet/>
      <dgm:spPr/>
      <dgm:t>
        <a:bodyPr/>
        <a:lstStyle/>
        <a:p>
          <a:endParaRPr lang="es-EC"/>
        </a:p>
      </dgm:t>
    </dgm:pt>
    <dgm:pt modelId="{BB28E8A7-C097-4E61-9B98-EBB3D53C76EE}" type="sibTrans" cxnId="{8C2969B2-7219-4717-A7F4-0DD4CA0AB839}">
      <dgm:prSet/>
      <dgm:spPr/>
      <dgm:t>
        <a:bodyPr/>
        <a:lstStyle/>
        <a:p>
          <a:endParaRPr lang="es-EC"/>
        </a:p>
      </dgm:t>
    </dgm:pt>
    <dgm:pt modelId="{596FC755-7B05-4FD9-93E9-E539FEAC88ED}" type="pres">
      <dgm:prSet presAssocID="{D4ABF647-5DFA-4D6C-8F63-176C4C70BA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GT"/>
        </a:p>
      </dgm:t>
    </dgm:pt>
    <dgm:pt modelId="{5C85277B-920A-4C9D-8C74-3B26E9A9978F}" type="pres">
      <dgm:prSet presAssocID="{F7BC85B0-F752-4CB6-8045-B6354740368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GT"/>
        </a:p>
      </dgm:t>
    </dgm:pt>
  </dgm:ptLst>
  <dgm:cxnLst>
    <dgm:cxn modelId="{8C2969B2-7219-4717-A7F4-0DD4CA0AB839}" srcId="{D4ABF647-5DFA-4D6C-8F63-176C4C70BACE}" destId="{F7BC85B0-F752-4CB6-8045-B63547403680}" srcOrd="0" destOrd="0" parTransId="{0D41B023-E309-4229-BE5E-90E0E16A5928}" sibTransId="{BB28E8A7-C097-4E61-9B98-EBB3D53C76EE}"/>
    <dgm:cxn modelId="{C7148068-975B-49E5-B36B-05F6A7AE8BFC}" type="presOf" srcId="{D4ABF647-5DFA-4D6C-8F63-176C4C70BACE}" destId="{596FC755-7B05-4FD9-93E9-E539FEAC88ED}" srcOrd="0" destOrd="0" presId="urn:microsoft.com/office/officeart/2005/8/layout/vList2"/>
    <dgm:cxn modelId="{30490315-DFF9-4668-B24B-B8D7108E9BDB}" type="presOf" srcId="{F7BC85B0-F752-4CB6-8045-B63547403680}" destId="{5C85277B-920A-4C9D-8C74-3B26E9A9978F}" srcOrd="0" destOrd="0" presId="urn:microsoft.com/office/officeart/2005/8/layout/vList2"/>
    <dgm:cxn modelId="{FBD5DEDD-25CA-456C-9380-32D799EC3CFA}" type="presParOf" srcId="{596FC755-7B05-4FD9-93E9-E539FEAC88ED}" destId="{5C85277B-920A-4C9D-8C74-3B26E9A9978F}" srcOrd="0" destOrd="0" presId="urn:microsoft.com/office/officeart/2005/8/layout/v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9AF98C6-E55D-4320-A7F7-BA168B2D69CD}" type="doc">
      <dgm:prSet loTypeId="urn:microsoft.com/office/officeart/2005/8/layout/p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0C242796-13CD-4165-A558-5F60F619874E}">
      <dgm:prSet/>
      <dgm:spPr/>
      <dgm:t>
        <a:bodyPr/>
        <a:lstStyle/>
        <a:p>
          <a:pPr rtl="0"/>
          <a:r>
            <a:rPr lang="es-MX" dirty="0" smtClean="0"/>
            <a:t>1996 Lideres y pastores</a:t>
          </a:r>
        </a:p>
        <a:p>
          <a:pPr rtl="0"/>
          <a:endParaRPr lang="es-MX" dirty="0" smtClean="0"/>
        </a:p>
        <a:p>
          <a:pPr rtl="0"/>
          <a:endParaRPr lang="es-MX" dirty="0" smtClean="0"/>
        </a:p>
        <a:p>
          <a:pPr rtl="0"/>
          <a:r>
            <a:rPr lang="es-MX" dirty="0" smtClean="0"/>
            <a:t>Retiro y espiritualidad </a:t>
          </a:r>
          <a:endParaRPr lang="es-EC" dirty="0"/>
        </a:p>
      </dgm:t>
    </dgm:pt>
    <dgm:pt modelId="{9260C098-E88F-4372-8A1E-AC568872037E}" type="parTrans" cxnId="{F1257E26-0222-4E52-A97F-12967FDCB236}">
      <dgm:prSet/>
      <dgm:spPr/>
      <dgm:t>
        <a:bodyPr/>
        <a:lstStyle/>
        <a:p>
          <a:endParaRPr lang="es-EC"/>
        </a:p>
      </dgm:t>
    </dgm:pt>
    <dgm:pt modelId="{909403C7-26DD-469B-8B4F-257471952B3B}" type="sibTrans" cxnId="{F1257E26-0222-4E52-A97F-12967FDCB236}">
      <dgm:prSet/>
      <dgm:spPr/>
      <dgm:t>
        <a:bodyPr/>
        <a:lstStyle/>
        <a:p>
          <a:endParaRPr lang="es-EC"/>
        </a:p>
      </dgm:t>
    </dgm:pt>
    <dgm:pt modelId="{3A06B887-3EE7-42B5-83FF-E0E0339511C0}">
      <dgm:prSet/>
      <dgm:spPr/>
      <dgm:t>
        <a:bodyPr/>
        <a:lstStyle/>
        <a:p>
          <a:pPr rtl="0"/>
          <a:r>
            <a:rPr lang="es-MX" dirty="0" smtClean="0"/>
            <a:t>1998  Confraternidad de Lideres y Pastores</a:t>
          </a:r>
        </a:p>
        <a:p>
          <a:pPr rtl="0"/>
          <a:endParaRPr lang="es-MX" dirty="0" smtClean="0"/>
        </a:p>
        <a:p>
          <a:pPr rtl="0"/>
          <a:r>
            <a:rPr lang="es-MX" dirty="0" smtClean="0"/>
            <a:t>Pastoral y Ministerio a la niñez</a:t>
          </a:r>
          <a:endParaRPr lang="es-EC" dirty="0"/>
        </a:p>
      </dgm:t>
    </dgm:pt>
    <dgm:pt modelId="{42B7CC0A-B9C2-4FEF-B130-E5E935093945}" type="parTrans" cxnId="{C1FB51EB-A345-487A-82B6-34C0E9231710}">
      <dgm:prSet/>
      <dgm:spPr/>
      <dgm:t>
        <a:bodyPr/>
        <a:lstStyle/>
        <a:p>
          <a:endParaRPr lang="es-EC"/>
        </a:p>
      </dgm:t>
    </dgm:pt>
    <dgm:pt modelId="{90848A2B-B4B5-47A5-BCEC-E1AE5A6AFF73}" type="sibTrans" cxnId="{C1FB51EB-A345-487A-82B6-34C0E9231710}">
      <dgm:prSet/>
      <dgm:spPr/>
      <dgm:t>
        <a:bodyPr/>
        <a:lstStyle/>
        <a:p>
          <a:endParaRPr lang="es-EC"/>
        </a:p>
      </dgm:t>
    </dgm:pt>
    <dgm:pt modelId="{430FCD07-12A2-4F6D-9CE8-755C2E6FF9C5}">
      <dgm:prSet/>
      <dgm:spPr/>
      <dgm:t>
        <a:bodyPr/>
        <a:lstStyle/>
        <a:p>
          <a:pPr rtl="0"/>
          <a:r>
            <a:rPr lang="es-MX" dirty="0" smtClean="0"/>
            <a:t>1999 Confraternidad de lideres y pastores</a:t>
          </a:r>
        </a:p>
        <a:p>
          <a:pPr rtl="0"/>
          <a:endParaRPr lang="es-MX" dirty="0" smtClean="0"/>
        </a:p>
        <a:p>
          <a:pPr rtl="0"/>
          <a:r>
            <a:rPr lang="es-MX" dirty="0" smtClean="0"/>
            <a:t>Pastoral y Espiritualidad</a:t>
          </a:r>
          <a:endParaRPr lang="es-EC" dirty="0"/>
        </a:p>
      </dgm:t>
    </dgm:pt>
    <dgm:pt modelId="{F436EABA-1F33-4263-AF0B-32AC10CF35BC}" type="parTrans" cxnId="{CFD1F0AF-61CB-40B6-8A1F-EE2A033E8C42}">
      <dgm:prSet/>
      <dgm:spPr/>
      <dgm:t>
        <a:bodyPr/>
        <a:lstStyle/>
        <a:p>
          <a:endParaRPr lang="es-EC"/>
        </a:p>
      </dgm:t>
    </dgm:pt>
    <dgm:pt modelId="{49945C8C-3AE5-4D20-BA92-245B0969E7A5}" type="sibTrans" cxnId="{CFD1F0AF-61CB-40B6-8A1F-EE2A033E8C42}">
      <dgm:prSet/>
      <dgm:spPr/>
      <dgm:t>
        <a:bodyPr/>
        <a:lstStyle/>
        <a:p>
          <a:endParaRPr lang="es-EC"/>
        </a:p>
      </dgm:t>
    </dgm:pt>
    <dgm:pt modelId="{239CDB3F-17AF-4F3D-8815-90E4F1D71D7A}">
      <dgm:prSet/>
      <dgm:spPr/>
      <dgm:t>
        <a:bodyPr/>
        <a:lstStyle/>
        <a:p>
          <a:pPr rtl="0"/>
          <a:r>
            <a:rPr lang="es-MX" dirty="0" smtClean="0"/>
            <a:t>2003 – I Encuentro Sector Evangélico por la Niñez – Quito</a:t>
          </a:r>
        </a:p>
        <a:p>
          <a:pPr rtl="0"/>
          <a:endParaRPr lang="es-MX" dirty="0" smtClean="0"/>
        </a:p>
        <a:p>
          <a:pPr rtl="0"/>
          <a:r>
            <a:rPr lang="es-MX" dirty="0" smtClean="0"/>
            <a:t>La situación de la Niñez frente al Estado de Derecho</a:t>
          </a:r>
        </a:p>
        <a:p>
          <a:pPr rtl="0"/>
          <a:endParaRPr lang="es-MX" dirty="0" smtClean="0"/>
        </a:p>
        <a:p>
          <a:pPr rtl="0"/>
          <a:r>
            <a:rPr lang="es-MX" dirty="0" smtClean="0"/>
            <a:t>La Misión de la Iglesia</a:t>
          </a:r>
          <a:endParaRPr lang="es-EC" dirty="0"/>
        </a:p>
      </dgm:t>
    </dgm:pt>
    <dgm:pt modelId="{455415D8-F8F2-4BAF-B714-F7235C41C70E}" type="parTrans" cxnId="{838ACE6D-DE8E-4DEE-987B-E080748154FC}">
      <dgm:prSet/>
      <dgm:spPr/>
      <dgm:t>
        <a:bodyPr/>
        <a:lstStyle/>
        <a:p>
          <a:endParaRPr lang="es-EC"/>
        </a:p>
      </dgm:t>
    </dgm:pt>
    <dgm:pt modelId="{BD3E954A-6BB4-407B-8E4F-B8DF16FC11C6}" type="sibTrans" cxnId="{838ACE6D-DE8E-4DEE-987B-E080748154FC}">
      <dgm:prSet/>
      <dgm:spPr/>
      <dgm:t>
        <a:bodyPr/>
        <a:lstStyle/>
        <a:p>
          <a:endParaRPr lang="es-EC"/>
        </a:p>
      </dgm:t>
    </dgm:pt>
    <dgm:pt modelId="{F5B5FB83-15B7-43BE-A01C-501587D66791}">
      <dgm:prSet/>
      <dgm:spPr/>
      <dgm:t>
        <a:bodyPr/>
        <a:lstStyle/>
        <a:p>
          <a:pPr rtl="0"/>
          <a:r>
            <a:rPr lang="es-MX" dirty="0" smtClean="0"/>
            <a:t>2004 – II Encuentro Sector Evangélico por la Niñez – Riobamba</a:t>
          </a:r>
        </a:p>
        <a:p>
          <a:pPr rtl="0"/>
          <a:endParaRPr lang="es-MX" dirty="0" smtClean="0"/>
        </a:p>
        <a:p>
          <a:pPr rtl="0"/>
          <a:r>
            <a:rPr lang="es-MX" dirty="0" smtClean="0"/>
            <a:t>Premio Defensor de la Niñez – Alcalde de la ciudad</a:t>
          </a:r>
          <a:endParaRPr lang="es-EC" dirty="0"/>
        </a:p>
      </dgm:t>
    </dgm:pt>
    <dgm:pt modelId="{1A7AE80A-7E29-4EDF-829B-D0A64C85903A}" type="parTrans" cxnId="{C9B8E5C0-CEA3-444C-BB93-12EA4E77C7DA}">
      <dgm:prSet/>
      <dgm:spPr/>
      <dgm:t>
        <a:bodyPr/>
        <a:lstStyle/>
        <a:p>
          <a:endParaRPr lang="es-EC"/>
        </a:p>
      </dgm:t>
    </dgm:pt>
    <dgm:pt modelId="{A3C9A849-C210-4EC8-89CB-F7C3E79EFAA1}" type="sibTrans" cxnId="{C9B8E5C0-CEA3-444C-BB93-12EA4E77C7DA}">
      <dgm:prSet/>
      <dgm:spPr/>
      <dgm:t>
        <a:bodyPr/>
        <a:lstStyle/>
        <a:p>
          <a:endParaRPr lang="es-EC"/>
        </a:p>
      </dgm:t>
    </dgm:pt>
    <dgm:pt modelId="{C419A8EC-10E5-4C35-AA9D-FA3C17CD92B9}">
      <dgm:prSet/>
      <dgm:spPr/>
      <dgm:t>
        <a:bodyPr/>
        <a:lstStyle/>
        <a:p>
          <a:pPr rtl="0"/>
          <a:r>
            <a:rPr lang="es-MX" dirty="0" smtClean="0"/>
            <a:t>2005 – III Encuentro Sector Evangélico por la Niñez – Guayaquil</a:t>
          </a:r>
        </a:p>
        <a:p>
          <a:pPr rtl="0"/>
          <a:endParaRPr lang="es-MX" dirty="0" smtClean="0"/>
        </a:p>
        <a:p>
          <a:pPr rtl="0"/>
          <a:r>
            <a:rPr lang="es-MX" dirty="0" smtClean="0"/>
            <a:t>La Iglesia en Misión cara a cara con los niños y niñas</a:t>
          </a:r>
          <a:endParaRPr lang="es-EC" dirty="0"/>
        </a:p>
      </dgm:t>
    </dgm:pt>
    <dgm:pt modelId="{D62409D9-7DEF-47F4-952C-02D0D36D85B7}" type="parTrans" cxnId="{F5477026-25DB-40E6-8643-9DA9A5B74DF5}">
      <dgm:prSet/>
      <dgm:spPr/>
      <dgm:t>
        <a:bodyPr/>
        <a:lstStyle/>
        <a:p>
          <a:endParaRPr lang="es-EC"/>
        </a:p>
      </dgm:t>
    </dgm:pt>
    <dgm:pt modelId="{988ADAAF-FBD7-443F-BC7F-694B235472EA}" type="sibTrans" cxnId="{F5477026-25DB-40E6-8643-9DA9A5B74DF5}">
      <dgm:prSet/>
      <dgm:spPr/>
      <dgm:t>
        <a:bodyPr/>
        <a:lstStyle/>
        <a:p>
          <a:endParaRPr lang="es-EC"/>
        </a:p>
      </dgm:t>
    </dgm:pt>
    <dgm:pt modelId="{70589681-FA86-4E66-8F6E-101144068304}">
      <dgm:prSet/>
      <dgm:spPr/>
      <dgm:t>
        <a:bodyPr/>
        <a:lstStyle/>
        <a:p>
          <a:pPr rtl="0"/>
          <a:r>
            <a:rPr lang="es-MX" dirty="0" smtClean="0"/>
            <a:t>2006 – IV Encuentro Sector Evangélico por la Niñez – Quito</a:t>
          </a:r>
        </a:p>
        <a:p>
          <a:pPr rtl="0"/>
          <a:endParaRPr lang="es-MX" dirty="0" smtClean="0"/>
        </a:p>
        <a:p>
          <a:pPr rtl="0"/>
          <a:endParaRPr lang="es-MX" dirty="0" smtClean="0"/>
        </a:p>
        <a:p>
          <a:pPr rtl="0"/>
          <a:r>
            <a:rPr lang="es-MX" dirty="0" smtClean="0"/>
            <a:t>La  Situación sistémica de la Niñez: Familia, Estado, Política, Iglesia, Pares (amigos)</a:t>
          </a:r>
        </a:p>
        <a:p>
          <a:pPr rtl="0"/>
          <a:endParaRPr lang="es-MX" dirty="0" smtClean="0"/>
        </a:p>
        <a:p>
          <a:pPr rtl="0"/>
          <a:endParaRPr lang="es-EC" dirty="0"/>
        </a:p>
      </dgm:t>
    </dgm:pt>
    <dgm:pt modelId="{2141CB07-B417-45FC-8821-B2C07F67ED4A}" type="parTrans" cxnId="{DC7211E1-6876-458E-BB2C-747C8736AC91}">
      <dgm:prSet/>
      <dgm:spPr/>
      <dgm:t>
        <a:bodyPr/>
        <a:lstStyle/>
        <a:p>
          <a:endParaRPr lang="es-EC"/>
        </a:p>
      </dgm:t>
    </dgm:pt>
    <dgm:pt modelId="{F0BCA725-46AB-4DDC-9AE8-D072E11F194E}" type="sibTrans" cxnId="{DC7211E1-6876-458E-BB2C-747C8736AC91}">
      <dgm:prSet/>
      <dgm:spPr/>
      <dgm:t>
        <a:bodyPr/>
        <a:lstStyle/>
        <a:p>
          <a:endParaRPr lang="es-EC"/>
        </a:p>
      </dgm:t>
    </dgm:pt>
    <dgm:pt modelId="{483F1CEC-4479-4CEA-8761-6BCD677D85D1}">
      <dgm:prSet/>
      <dgm:spPr/>
      <dgm:t>
        <a:bodyPr/>
        <a:lstStyle/>
        <a:p>
          <a:pPr rtl="0"/>
          <a:r>
            <a:rPr lang="es-MX" dirty="0" smtClean="0"/>
            <a:t>2007 – V Encuentro Sector Evangélico por la Niñez – Quito</a:t>
          </a:r>
        </a:p>
        <a:p>
          <a:pPr rtl="0"/>
          <a:endParaRPr lang="es-MX" dirty="0" smtClean="0"/>
        </a:p>
        <a:p>
          <a:pPr rtl="0"/>
          <a:r>
            <a:rPr lang="es-MX" dirty="0" smtClean="0"/>
            <a:t>Los niños hablan y expresan: somos lo que ustedes siembran.</a:t>
          </a:r>
          <a:endParaRPr lang="es-EC" dirty="0"/>
        </a:p>
      </dgm:t>
    </dgm:pt>
    <dgm:pt modelId="{C4E9C8A5-AEE1-47E3-AF89-A2FA745F17B9}" type="parTrans" cxnId="{412D5911-076D-4310-A763-4AFFE3EE85DA}">
      <dgm:prSet/>
      <dgm:spPr/>
      <dgm:t>
        <a:bodyPr/>
        <a:lstStyle/>
        <a:p>
          <a:endParaRPr lang="es-EC"/>
        </a:p>
      </dgm:t>
    </dgm:pt>
    <dgm:pt modelId="{4DAF6F7D-ACB4-4052-AA83-E4B7FFD50062}" type="sibTrans" cxnId="{412D5911-076D-4310-A763-4AFFE3EE85DA}">
      <dgm:prSet/>
      <dgm:spPr/>
      <dgm:t>
        <a:bodyPr/>
        <a:lstStyle/>
        <a:p>
          <a:endParaRPr lang="es-EC"/>
        </a:p>
      </dgm:t>
    </dgm:pt>
    <dgm:pt modelId="{74DDC200-B21B-4C50-B871-1B446E6B71A1}">
      <dgm:prSet/>
      <dgm:spPr/>
      <dgm:t>
        <a:bodyPr/>
        <a:lstStyle/>
        <a:p>
          <a:pPr rtl="0"/>
          <a:r>
            <a:rPr lang="es-MX" dirty="0" smtClean="0"/>
            <a:t>VI 2008 Encuentro del Sector Niñez – Junio 08 – Guayaquil</a:t>
          </a:r>
        </a:p>
        <a:p>
          <a:pPr rtl="0"/>
          <a:endParaRPr lang="es-MX" dirty="0" smtClean="0"/>
        </a:p>
        <a:p>
          <a:pPr rtl="0"/>
          <a:r>
            <a:rPr lang="es-MX" dirty="0" smtClean="0"/>
            <a:t>Propuesta: El Abuso un problema de Salud Publica</a:t>
          </a:r>
        </a:p>
        <a:p>
          <a:pPr rtl="0"/>
          <a:endParaRPr lang="es-MX" dirty="0" smtClean="0"/>
        </a:p>
        <a:p>
          <a:pPr rtl="0"/>
          <a:r>
            <a:rPr lang="es-MX" dirty="0" smtClean="0"/>
            <a:t>Premio: defensor de la Niñez – Alcalde de la ciudad</a:t>
          </a:r>
        </a:p>
        <a:p>
          <a:pPr rtl="0"/>
          <a:endParaRPr lang="es-MX" dirty="0" smtClean="0"/>
        </a:p>
        <a:p>
          <a:pPr rtl="0"/>
          <a:r>
            <a:rPr lang="es-MX" dirty="0" smtClean="0"/>
            <a:t>Los Niños hablan</a:t>
          </a:r>
          <a:endParaRPr lang="es-MX" dirty="0"/>
        </a:p>
      </dgm:t>
    </dgm:pt>
    <dgm:pt modelId="{A84EEA18-43FF-4B24-81DE-105C9468ADC9}" type="parTrans" cxnId="{013E8E81-1159-47E4-99C1-BB79C46E6ED8}">
      <dgm:prSet/>
      <dgm:spPr/>
      <dgm:t>
        <a:bodyPr/>
        <a:lstStyle/>
        <a:p>
          <a:endParaRPr lang="es-EC"/>
        </a:p>
      </dgm:t>
    </dgm:pt>
    <dgm:pt modelId="{FFB77CB5-F9AE-4C2B-878D-A3ECC9AFE4DA}" type="sibTrans" cxnId="{013E8E81-1159-47E4-99C1-BB79C46E6ED8}">
      <dgm:prSet/>
      <dgm:spPr/>
      <dgm:t>
        <a:bodyPr/>
        <a:lstStyle/>
        <a:p>
          <a:endParaRPr lang="es-EC"/>
        </a:p>
      </dgm:t>
    </dgm:pt>
    <dgm:pt modelId="{FA9A051C-9609-4A80-8E39-DDEE60373853}" type="pres">
      <dgm:prSet presAssocID="{F9AF98C6-E55D-4320-A7F7-BA168B2D69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24FBA38-E676-422C-90E9-A98F0E5DE56D}" type="pres">
      <dgm:prSet presAssocID="{F9AF98C6-E55D-4320-A7F7-BA168B2D69CD}" presName="bkgdShp" presStyleLbl="alignAccFollowNode1" presStyleIdx="0" presStyleCnt="1"/>
      <dgm:spPr/>
    </dgm:pt>
    <dgm:pt modelId="{F4156E35-AD94-4723-B65A-61866539AA79}" type="pres">
      <dgm:prSet presAssocID="{F9AF98C6-E55D-4320-A7F7-BA168B2D69CD}" presName="linComp" presStyleCnt="0"/>
      <dgm:spPr/>
    </dgm:pt>
    <dgm:pt modelId="{345F7D0B-FE52-4AAE-8878-33F70FCE74D6}" type="pres">
      <dgm:prSet presAssocID="{0C242796-13CD-4165-A558-5F60F619874E}" presName="compNode" presStyleCnt="0"/>
      <dgm:spPr/>
    </dgm:pt>
    <dgm:pt modelId="{3B5FF18B-2263-48D5-BFB0-3D96B7B315CF}" type="pres">
      <dgm:prSet presAssocID="{0C242796-13CD-4165-A558-5F60F619874E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42643C-A989-42D9-A8A2-A629B08E7FC4}" type="pres">
      <dgm:prSet presAssocID="{0C242796-13CD-4165-A558-5F60F619874E}" presName="invisiNode" presStyleLbl="node1" presStyleIdx="0" presStyleCnt="9"/>
      <dgm:spPr/>
    </dgm:pt>
    <dgm:pt modelId="{51379555-115A-433E-8335-6A958FC8A342}" type="pres">
      <dgm:prSet presAssocID="{0C242796-13CD-4165-A558-5F60F619874E}" presName="imagNode" presStyleLbl="fgImgPlace1" presStyleIdx="0" presStyleCnt="9" custScaleX="80355" custScaleY="6069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9DD4146-F03D-4FA5-8ACB-2B377190F276}" type="pres">
      <dgm:prSet presAssocID="{909403C7-26DD-469B-8B4F-257471952B3B}" presName="sibTrans" presStyleLbl="sibTrans2D1" presStyleIdx="0" presStyleCnt="0"/>
      <dgm:spPr/>
      <dgm:t>
        <a:bodyPr/>
        <a:lstStyle/>
        <a:p>
          <a:endParaRPr lang="es-EC"/>
        </a:p>
      </dgm:t>
    </dgm:pt>
    <dgm:pt modelId="{5CCACA24-2550-47B4-900B-175A00B22D62}" type="pres">
      <dgm:prSet presAssocID="{3A06B887-3EE7-42B5-83FF-E0E0339511C0}" presName="compNode" presStyleCnt="0"/>
      <dgm:spPr/>
    </dgm:pt>
    <dgm:pt modelId="{E74F24F1-E083-47F1-A6B7-4E64895DD5D2}" type="pres">
      <dgm:prSet presAssocID="{3A06B887-3EE7-42B5-83FF-E0E0339511C0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8FE517-85ED-473E-AA7F-0BBD667A7601}" type="pres">
      <dgm:prSet presAssocID="{3A06B887-3EE7-42B5-83FF-E0E0339511C0}" presName="invisiNode" presStyleLbl="node1" presStyleIdx="1" presStyleCnt="9"/>
      <dgm:spPr/>
    </dgm:pt>
    <dgm:pt modelId="{54FA7493-BEAB-456E-AABB-53C3A3184203}" type="pres">
      <dgm:prSet presAssocID="{3A06B887-3EE7-42B5-83FF-E0E0339511C0}" presName="imagNode" presStyleLbl="fgImgPlace1" presStyleIdx="1" presStyleCnt="9" custScaleX="80163" custScaleY="5409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FC5C5B1-22E5-4E6C-89D4-A3BFEF4F9F73}" type="pres">
      <dgm:prSet presAssocID="{90848A2B-B4B5-47A5-BCEC-E1AE5A6AFF7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589CB3B1-22B5-4C2E-B08D-E4E166F54F69}" type="pres">
      <dgm:prSet presAssocID="{430FCD07-12A2-4F6D-9CE8-755C2E6FF9C5}" presName="compNode" presStyleCnt="0"/>
      <dgm:spPr/>
    </dgm:pt>
    <dgm:pt modelId="{55A714A8-873C-46C9-8334-6CB488762655}" type="pres">
      <dgm:prSet presAssocID="{430FCD07-12A2-4F6D-9CE8-755C2E6FF9C5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2EC7F0-C5D7-4EC1-84BA-DF9E55887B26}" type="pres">
      <dgm:prSet presAssocID="{430FCD07-12A2-4F6D-9CE8-755C2E6FF9C5}" presName="invisiNode" presStyleLbl="node1" presStyleIdx="2" presStyleCnt="9"/>
      <dgm:spPr/>
    </dgm:pt>
    <dgm:pt modelId="{D6CE5977-4327-4B5D-9F6F-935EE597279C}" type="pres">
      <dgm:prSet presAssocID="{430FCD07-12A2-4F6D-9CE8-755C2E6FF9C5}" presName="imagNode" presStyleLbl="fgImgPlace1" presStyleIdx="2" presStyleCnt="9" custScaleX="95722" custScaleY="6069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038B3C3-B4DB-49AE-AC49-3E462F5C50CA}" type="pres">
      <dgm:prSet presAssocID="{49945C8C-3AE5-4D20-BA92-245B0969E7A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2DA4F621-A292-4F3E-BFE1-61EB55C241C8}" type="pres">
      <dgm:prSet presAssocID="{239CDB3F-17AF-4F3D-8815-90E4F1D71D7A}" presName="compNode" presStyleCnt="0"/>
      <dgm:spPr/>
    </dgm:pt>
    <dgm:pt modelId="{CC360112-9233-4554-9AAD-60D7CD0B2F01}" type="pres">
      <dgm:prSet presAssocID="{239CDB3F-17AF-4F3D-8815-90E4F1D71D7A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D66671-94B8-430C-A010-367D320595A5}" type="pres">
      <dgm:prSet presAssocID="{239CDB3F-17AF-4F3D-8815-90E4F1D71D7A}" presName="invisiNode" presStyleLbl="node1" presStyleIdx="3" presStyleCnt="9"/>
      <dgm:spPr/>
    </dgm:pt>
    <dgm:pt modelId="{BD019785-176C-41EC-9133-9ADD956806EA}" type="pres">
      <dgm:prSet presAssocID="{239CDB3F-17AF-4F3D-8815-90E4F1D71D7A}" presName="imagNode" presStyleLbl="fgImgPlace1" presStyleIdx="3" presStyleCnt="9" custScaleX="93161" custScaleY="636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3CCC816-E11A-4D44-99D7-D9E280B5157A}" type="pres">
      <dgm:prSet presAssocID="{BD3E954A-6BB4-407B-8E4F-B8DF16FC11C6}" presName="sibTrans" presStyleLbl="sibTrans2D1" presStyleIdx="0" presStyleCnt="0"/>
      <dgm:spPr/>
      <dgm:t>
        <a:bodyPr/>
        <a:lstStyle/>
        <a:p>
          <a:endParaRPr lang="es-EC"/>
        </a:p>
      </dgm:t>
    </dgm:pt>
    <dgm:pt modelId="{5787B7C4-7554-411C-8683-BE169F91DF40}" type="pres">
      <dgm:prSet presAssocID="{F5B5FB83-15B7-43BE-A01C-501587D66791}" presName="compNode" presStyleCnt="0"/>
      <dgm:spPr/>
    </dgm:pt>
    <dgm:pt modelId="{42A94B6E-2BD5-4975-A9EF-2B7FA88B33E4}" type="pres">
      <dgm:prSet presAssocID="{F5B5FB83-15B7-43BE-A01C-501587D66791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5628A0-DB70-4A63-AAF0-035D90B3C6A1}" type="pres">
      <dgm:prSet presAssocID="{F5B5FB83-15B7-43BE-A01C-501587D66791}" presName="invisiNode" presStyleLbl="node1" presStyleIdx="4" presStyleCnt="9"/>
      <dgm:spPr/>
    </dgm:pt>
    <dgm:pt modelId="{B191649C-BFAE-4EB8-8BF6-B67EC3B41C3B}" type="pres">
      <dgm:prSet presAssocID="{F5B5FB83-15B7-43BE-A01C-501587D66791}" presName="imagNode" presStyleLbl="fgImgPlace1" presStyleIdx="4" presStyleCnt="9" custScaleX="90600" custScaleY="636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4266450-CCFA-4E2F-93E1-5085FED9EF6A}" type="pres">
      <dgm:prSet presAssocID="{A3C9A849-C210-4EC8-89CB-F7C3E79EFAA1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CCA389D-8330-49F5-B469-D0580F0BBA9E}" type="pres">
      <dgm:prSet presAssocID="{C419A8EC-10E5-4C35-AA9D-FA3C17CD92B9}" presName="compNode" presStyleCnt="0"/>
      <dgm:spPr/>
    </dgm:pt>
    <dgm:pt modelId="{AF1F59D0-86EC-4103-BC88-C965A5C275DD}" type="pres">
      <dgm:prSet presAssocID="{C419A8EC-10E5-4C35-AA9D-FA3C17CD92B9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F6A47A-187D-423E-9A1A-0B33CF801C84}" type="pres">
      <dgm:prSet presAssocID="{C419A8EC-10E5-4C35-AA9D-FA3C17CD92B9}" presName="invisiNode" presStyleLbl="node1" presStyleIdx="5" presStyleCnt="9"/>
      <dgm:spPr/>
    </dgm:pt>
    <dgm:pt modelId="{3CA50719-C946-4DE8-9086-02E811EA0556}" type="pres">
      <dgm:prSet presAssocID="{C419A8EC-10E5-4C35-AA9D-FA3C17CD92B9}" presName="imagNode" presStyleLbl="fgImgPlace1" presStyleIdx="5" presStyleCnt="9" custScaleX="88039" custScaleY="636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0337331-4EE7-469D-AA55-3C2EF035051A}" type="pres">
      <dgm:prSet presAssocID="{988ADAAF-FBD7-443F-BC7F-694B235472EA}" presName="sibTrans" presStyleLbl="sibTrans2D1" presStyleIdx="0" presStyleCnt="0"/>
      <dgm:spPr/>
      <dgm:t>
        <a:bodyPr/>
        <a:lstStyle/>
        <a:p>
          <a:endParaRPr lang="es-EC"/>
        </a:p>
      </dgm:t>
    </dgm:pt>
    <dgm:pt modelId="{8A19E357-E7C5-4AD1-8E8E-BB34E1363644}" type="pres">
      <dgm:prSet presAssocID="{70589681-FA86-4E66-8F6E-101144068304}" presName="compNode" presStyleCnt="0"/>
      <dgm:spPr/>
    </dgm:pt>
    <dgm:pt modelId="{FC3578BD-D25C-4AE3-B778-D967E108F51F}" type="pres">
      <dgm:prSet presAssocID="{70589681-FA86-4E66-8F6E-10114406830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39E2EB-07BE-437A-BCB5-FE9665443FC1}" type="pres">
      <dgm:prSet presAssocID="{70589681-FA86-4E66-8F6E-101144068304}" presName="invisiNode" presStyleLbl="node1" presStyleIdx="6" presStyleCnt="9"/>
      <dgm:spPr/>
    </dgm:pt>
    <dgm:pt modelId="{34BF9E9B-51F5-4A42-BF30-90DD1F47A2C0}" type="pres">
      <dgm:prSet presAssocID="{70589681-FA86-4E66-8F6E-101144068304}" presName="imagNode" presStyleLbl="fgImgPlace1" presStyleIdx="6" presStyleCnt="9" custScaleX="85478" custScaleY="636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5338BCA-34C0-433A-87CF-ED746BD3E48F}" type="pres">
      <dgm:prSet presAssocID="{F0BCA725-46AB-4DDC-9AE8-D072E11F194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78AC3F1-1D85-4A9B-A54E-313D7E219EF5}" type="pres">
      <dgm:prSet presAssocID="{483F1CEC-4479-4CEA-8761-6BCD677D85D1}" presName="compNode" presStyleCnt="0"/>
      <dgm:spPr/>
    </dgm:pt>
    <dgm:pt modelId="{80DCDD09-60D5-46EE-9109-EE501763F0C2}" type="pres">
      <dgm:prSet presAssocID="{483F1CEC-4479-4CEA-8761-6BCD677D85D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B51A96-6B51-4B0F-9939-7002A9C64222}" type="pres">
      <dgm:prSet presAssocID="{483F1CEC-4479-4CEA-8761-6BCD677D85D1}" presName="invisiNode" presStyleLbl="node1" presStyleIdx="7" presStyleCnt="9"/>
      <dgm:spPr/>
    </dgm:pt>
    <dgm:pt modelId="{B26B0305-5A03-47B0-9B53-7666A5C0C7AC}" type="pres">
      <dgm:prSet presAssocID="{483F1CEC-4479-4CEA-8761-6BCD677D85D1}" presName="imagNode" presStyleLbl="fgImgPlace1" presStyleIdx="7" presStyleCnt="9" custScaleX="82917" custScaleY="636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0EE82AE-FADB-4353-A711-2F482C9CFC26}" type="pres">
      <dgm:prSet presAssocID="{4DAF6F7D-ACB4-4052-AA83-E4B7FFD50062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2300048-FF2C-4CFB-A950-37C7380E44F9}" type="pres">
      <dgm:prSet presAssocID="{74DDC200-B21B-4C50-B871-1B446E6B71A1}" presName="compNode" presStyleCnt="0"/>
      <dgm:spPr/>
    </dgm:pt>
    <dgm:pt modelId="{B7CB8692-5EF9-4249-AFFF-421E80794E2F}" type="pres">
      <dgm:prSet presAssocID="{74DDC200-B21B-4C50-B871-1B446E6B71A1}" presName="node" presStyleLbl="node1" presStyleIdx="8" presStyleCnt="9" custLinFactNeighborY="7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46C27C-11B4-4283-BFEB-CE63F5586B8F}" type="pres">
      <dgm:prSet presAssocID="{74DDC200-B21B-4C50-B871-1B446E6B71A1}" presName="invisiNode" presStyleLbl="node1" presStyleIdx="8" presStyleCnt="9"/>
      <dgm:spPr/>
    </dgm:pt>
    <dgm:pt modelId="{584D5396-0D6F-4562-AEA3-F289972B6569}" type="pres">
      <dgm:prSet presAssocID="{74DDC200-B21B-4C50-B871-1B446E6B71A1}" presName="imagNode" presStyleLbl="fgImgPlace1" presStyleIdx="8" presStyleCnt="9" custScaleX="80356" custScaleY="636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7AE985F-8CE5-45B1-A0E8-0DB692A04F80}" type="presOf" srcId="{49945C8C-3AE5-4D20-BA92-245B0969E7A5}" destId="{8038B3C3-B4DB-49AE-AC49-3E462F5C50CA}" srcOrd="0" destOrd="0" presId="urn:microsoft.com/office/officeart/2005/8/layout/pList2"/>
    <dgm:cxn modelId="{6881C299-3427-44CD-AB0F-648D303F8AB6}" type="presOf" srcId="{BD3E954A-6BB4-407B-8E4F-B8DF16FC11C6}" destId="{D3CCC816-E11A-4D44-99D7-D9E280B5157A}" srcOrd="0" destOrd="0" presId="urn:microsoft.com/office/officeart/2005/8/layout/pList2"/>
    <dgm:cxn modelId="{1F3C5D41-157F-4557-BA1E-CD53A5307D23}" type="presOf" srcId="{0C242796-13CD-4165-A558-5F60F619874E}" destId="{3B5FF18B-2263-48D5-BFB0-3D96B7B315CF}" srcOrd="0" destOrd="0" presId="urn:microsoft.com/office/officeart/2005/8/layout/pList2"/>
    <dgm:cxn modelId="{CFD1F0AF-61CB-40B6-8A1F-EE2A033E8C42}" srcId="{F9AF98C6-E55D-4320-A7F7-BA168B2D69CD}" destId="{430FCD07-12A2-4F6D-9CE8-755C2E6FF9C5}" srcOrd="2" destOrd="0" parTransId="{F436EABA-1F33-4263-AF0B-32AC10CF35BC}" sibTransId="{49945C8C-3AE5-4D20-BA92-245B0969E7A5}"/>
    <dgm:cxn modelId="{013E8E81-1159-47E4-99C1-BB79C46E6ED8}" srcId="{F9AF98C6-E55D-4320-A7F7-BA168B2D69CD}" destId="{74DDC200-B21B-4C50-B871-1B446E6B71A1}" srcOrd="8" destOrd="0" parTransId="{A84EEA18-43FF-4B24-81DE-105C9468ADC9}" sibTransId="{FFB77CB5-F9AE-4C2B-878D-A3ECC9AFE4DA}"/>
    <dgm:cxn modelId="{F5477026-25DB-40E6-8643-9DA9A5B74DF5}" srcId="{F9AF98C6-E55D-4320-A7F7-BA168B2D69CD}" destId="{C419A8EC-10E5-4C35-AA9D-FA3C17CD92B9}" srcOrd="5" destOrd="0" parTransId="{D62409D9-7DEF-47F4-952C-02D0D36D85B7}" sibTransId="{988ADAAF-FBD7-443F-BC7F-694B235472EA}"/>
    <dgm:cxn modelId="{ACC1CB7B-3F2F-4A1A-A9C1-00FDD530211E}" type="presOf" srcId="{239CDB3F-17AF-4F3D-8815-90E4F1D71D7A}" destId="{CC360112-9233-4554-9AAD-60D7CD0B2F01}" srcOrd="0" destOrd="0" presId="urn:microsoft.com/office/officeart/2005/8/layout/pList2"/>
    <dgm:cxn modelId="{C1FB51EB-A345-487A-82B6-34C0E9231710}" srcId="{F9AF98C6-E55D-4320-A7F7-BA168B2D69CD}" destId="{3A06B887-3EE7-42B5-83FF-E0E0339511C0}" srcOrd="1" destOrd="0" parTransId="{42B7CC0A-B9C2-4FEF-B130-E5E935093945}" sibTransId="{90848A2B-B4B5-47A5-BCEC-E1AE5A6AFF73}"/>
    <dgm:cxn modelId="{93FFB560-F1E5-40B6-9CB1-84D4D0A64C60}" type="presOf" srcId="{3A06B887-3EE7-42B5-83FF-E0E0339511C0}" destId="{E74F24F1-E083-47F1-A6B7-4E64895DD5D2}" srcOrd="0" destOrd="0" presId="urn:microsoft.com/office/officeart/2005/8/layout/pList2"/>
    <dgm:cxn modelId="{A37A2EA2-FBB6-4A15-937C-AD04D3C05E68}" type="presOf" srcId="{74DDC200-B21B-4C50-B871-1B446E6B71A1}" destId="{B7CB8692-5EF9-4249-AFFF-421E80794E2F}" srcOrd="0" destOrd="0" presId="urn:microsoft.com/office/officeart/2005/8/layout/pList2"/>
    <dgm:cxn modelId="{5891B404-4CFC-4AED-86B3-CBED0B114774}" type="presOf" srcId="{483F1CEC-4479-4CEA-8761-6BCD677D85D1}" destId="{80DCDD09-60D5-46EE-9109-EE501763F0C2}" srcOrd="0" destOrd="0" presId="urn:microsoft.com/office/officeart/2005/8/layout/pList2"/>
    <dgm:cxn modelId="{838ACE6D-DE8E-4DEE-987B-E080748154FC}" srcId="{F9AF98C6-E55D-4320-A7F7-BA168B2D69CD}" destId="{239CDB3F-17AF-4F3D-8815-90E4F1D71D7A}" srcOrd="3" destOrd="0" parTransId="{455415D8-F8F2-4BAF-B714-F7235C41C70E}" sibTransId="{BD3E954A-6BB4-407B-8E4F-B8DF16FC11C6}"/>
    <dgm:cxn modelId="{D3FEA00C-0109-4BBB-8C2C-14F80C6718A0}" type="presOf" srcId="{90848A2B-B4B5-47A5-BCEC-E1AE5A6AFF73}" destId="{9FC5C5B1-22E5-4E6C-89D4-A3BFEF4F9F73}" srcOrd="0" destOrd="0" presId="urn:microsoft.com/office/officeart/2005/8/layout/pList2"/>
    <dgm:cxn modelId="{9AF940E6-7BA1-4D0B-875C-C33D6A4995B9}" type="presOf" srcId="{70589681-FA86-4E66-8F6E-101144068304}" destId="{FC3578BD-D25C-4AE3-B778-D967E108F51F}" srcOrd="0" destOrd="0" presId="urn:microsoft.com/office/officeart/2005/8/layout/pList2"/>
    <dgm:cxn modelId="{E82B9643-44A9-4F1A-A4DA-B00F562D18E4}" type="presOf" srcId="{C419A8EC-10E5-4C35-AA9D-FA3C17CD92B9}" destId="{AF1F59D0-86EC-4103-BC88-C965A5C275DD}" srcOrd="0" destOrd="0" presId="urn:microsoft.com/office/officeart/2005/8/layout/pList2"/>
    <dgm:cxn modelId="{1FBBDB86-5B15-47B5-9295-C82A9C3D2A80}" type="presOf" srcId="{F0BCA725-46AB-4DDC-9AE8-D072E11F194E}" destId="{A5338BCA-34C0-433A-87CF-ED746BD3E48F}" srcOrd="0" destOrd="0" presId="urn:microsoft.com/office/officeart/2005/8/layout/pList2"/>
    <dgm:cxn modelId="{DC7211E1-6876-458E-BB2C-747C8736AC91}" srcId="{F9AF98C6-E55D-4320-A7F7-BA168B2D69CD}" destId="{70589681-FA86-4E66-8F6E-101144068304}" srcOrd="6" destOrd="0" parTransId="{2141CB07-B417-45FC-8821-B2C07F67ED4A}" sibTransId="{F0BCA725-46AB-4DDC-9AE8-D072E11F194E}"/>
    <dgm:cxn modelId="{D98D2296-65D0-4FE8-9404-80CF37AAF62A}" type="presOf" srcId="{988ADAAF-FBD7-443F-BC7F-694B235472EA}" destId="{90337331-4EE7-469D-AA55-3C2EF035051A}" srcOrd="0" destOrd="0" presId="urn:microsoft.com/office/officeart/2005/8/layout/pList2"/>
    <dgm:cxn modelId="{EFF50F09-787E-417E-822D-ECA6E41C5AF9}" type="presOf" srcId="{F9AF98C6-E55D-4320-A7F7-BA168B2D69CD}" destId="{FA9A051C-9609-4A80-8E39-DDEE60373853}" srcOrd="0" destOrd="0" presId="urn:microsoft.com/office/officeart/2005/8/layout/pList2"/>
    <dgm:cxn modelId="{BED290CC-8B01-45E5-8A55-5B91B2662A51}" type="presOf" srcId="{430FCD07-12A2-4F6D-9CE8-755C2E6FF9C5}" destId="{55A714A8-873C-46C9-8334-6CB488762655}" srcOrd="0" destOrd="0" presId="urn:microsoft.com/office/officeart/2005/8/layout/pList2"/>
    <dgm:cxn modelId="{FC97AE81-9BDD-40B9-8607-1FAE343E8E5E}" type="presOf" srcId="{F5B5FB83-15B7-43BE-A01C-501587D66791}" destId="{42A94B6E-2BD5-4975-A9EF-2B7FA88B33E4}" srcOrd="0" destOrd="0" presId="urn:microsoft.com/office/officeart/2005/8/layout/pList2"/>
    <dgm:cxn modelId="{4CF711CB-4EF8-47CE-8282-A9442D567FA6}" type="presOf" srcId="{4DAF6F7D-ACB4-4052-AA83-E4B7FFD50062}" destId="{00EE82AE-FADB-4353-A711-2F482C9CFC26}" srcOrd="0" destOrd="0" presId="urn:microsoft.com/office/officeart/2005/8/layout/pList2"/>
    <dgm:cxn modelId="{F1257E26-0222-4E52-A97F-12967FDCB236}" srcId="{F9AF98C6-E55D-4320-A7F7-BA168B2D69CD}" destId="{0C242796-13CD-4165-A558-5F60F619874E}" srcOrd="0" destOrd="0" parTransId="{9260C098-E88F-4372-8A1E-AC568872037E}" sibTransId="{909403C7-26DD-469B-8B4F-257471952B3B}"/>
    <dgm:cxn modelId="{412D5911-076D-4310-A763-4AFFE3EE85DA}" srcId="{F9AF98C6-E55D-4320-A7F7-BA168B2D69CD}" destId="{483F1CEC-4479-4CEA-8761-6BCD677D85D1}" srcOrd="7" destOrd="0" parTransId="{C4E9C8A5-AEE1-47E3-AF89-A2FA745F17B9}" sibTransId="{4DAF6F7D-ACB4-4052-AA83-E4B7FFD50062}"/>
    <dgm:cxn modelId="{C9B8E5C0-CEA3-444C-BB93-12EA4E77C7DA}" srcId="{F9AF98C6-E55D-4320-A7F7-BA168B2D69CD}" destId="{F5B5FB83-15B7-43BE-A01C-501587D66791}" srcOrd="4" destOrd="0" parTransId="{1A7AE80A-7E29-4EDF-829B-D0A64C85903A}" sibTransId="{A3C9A849-C210-4EC8-89CB-F7C3E79EFAA1}"/>
    <dgm:cxn modelId="{D60293FB-1B1D-41B1-BC35-9733CDE56850}" type="presOf" srcId="{A3C9A849-C210-4EC8-89CB-F7C3E79EFAA1}" destId="{04266450-CCFA-4E2F-93E1-5085FED9EF6A}" srcOrd="0" destOrd="0" presId="urn:microsoft.com/office/officeart/2005/8/layout/pList2"/>
    <dgm:cxn modelId="{06836952-9078-48BD-B597-4DB79F3FE465}" type="presOf" srcId="{909403C7-26DD-469B-8B4F-257471952B3B}" destId="{79DD4146-F03D-4FA5-8ACB-2B377190F276}" srcOrd="0" destOrd="0" presId="urn:microsoft.com/office/officeart/2005/8/layout/pList2"/>
    <dgm:cxn modelId="{2156B3FE-438A-43E7-A269-47A2329F160A}" type="presParOf" srcId="{FA9A051C-9609-4A80-8E39-DDEE60373853}" destId="{C24FBA38-E676-422C-90E9-A98F0E5DE56D}" srcOrd="0" destOrd="0" presId="urn:microsoft.com/office/officeart/2005/8/layout/pList2"/>
    <dgm:cxn modelId="{14A6AFED-47A4-4EDD-97FA-31C5853C3728}" type="presParOf" srcId="{FA9A051C-9609-4A80-8E39-DDEE60373853}" destId="{F4156E35-AD94-4723-B65A-61866539AA79}" srcOrd="1" destOrd="0" presId="urn:microsoft.com/office/officeart/2005/8/layout/pList2"/>
    <dgm:cxn modelId="{8FB67149-59DF-431E-A683-3AD9C79FD12F}" type="presParOf" srcId="{F4156E35-AD94-4723-B65A-61866539AA79}" destId="{345F7D0B-FE52-4AAE-8878-33F70FCE74D6}" srcOrd="0" destOrd="0" presId="urn:microsoft.com/office/officeart/2005/8/layout/pList2"/>
    <dgm:cxn modelId="{2387F13E-D62A-4B6B-81F0-4D8F3FB57B81}" type="presParOf" srcId="{345F7D0B-FE52-4AAE-8878-33F70FCE74D6}" destId="{3B5FF18B-2263-48D5-BFB0-3D96B7B315CF}" srcOrd="0" destOrd="0" presId="urn:microsoft.com/office/officeart/2005/8/layout/pList2"/>
    <dgm:cxn modelId="{5EB9E49B-8550-4C2E-A6FA-D4A72455AC16}" type="presParOf" srcId="{345F7D0B-FE52-4AAE-8878-33F70FCE74D6}" destId="{4142643C-A989-42D9-A8A2-A629B08E7FC4}" srcOrd="1" destOrd="0" presId="urn:microsoft.com/office/officeart/2005/8/layout/pList2"/>
    <dgm:cxn modelId="{651642A5-BEAA-4FBE-95A0-A46ED4BF9623}" type="presParOf" srcId="{345F7D0B-FE52-4AAE-8878-33F70FCE74D6}" destId="{51379555-115A-433E-8335-6A958FC8A342}" srcOrd="2" destOrd="0" presId="urn:microsoft.com/office/officeart/2005/8/layout/pList2"/>
    <dgm:cxn modelId="{D66E3E54-5557-4C08-AE59-8797C7C838EB}" type="presParOf" srcId="{F4156E35-AD94-4723-B65A-61866539AA79}" destId="{79DD4146-F03D-4FA5-8ACB-2B377190F276}" srcOrd="1" destOrd="0" presId="urn:microsoft.com/office/officeart/2005/8/layout/pList2"/>
    <dgm:cxn modelId="{6A0A2968-938D-4BD1-962F-A516AC7C5962}" type="presParOf" srcId="{F4156E35-AD94-4723-B65A-61866539AA79}" destId="{5CCACA24-2550-47B4-900B-175A00B22D62}" srcOrd="2" destOrd="0" presId="urn:microsoft.com/office/officeart/2005/8/layout/pList2"/>
    <dgm:cxn modelId="{282ECEB4-7CEB-4475-BC50-6BD651FB4F1E}" type="presParOf" srcId="{5CCACA24-2550-47B4-900B-175A00B22D62}" destId="{E74F24F1-E083-47F1-A6B7-4E64895DD5D2}" srcOrd="0" destOrd="0" presId="urn:microsoft.com/office/officeart/2005/8/layout/pList2"/>
    <dgm:cxn modelId="{BDA6A579-D0C1-4CF1-9C8D-F2C20E377BB1}" type="presParOf" srcId="{5CCACA24-2550-47B4-900B-175A00B22D62}" destId="{FA8FE517-85ED-473E-AA7F-0BBD667A7601}" srcOrd="1" destOrd="0" presId="urn:microsoft.com/office/officeart/2005/8/layout/pList2"/>
    <dgm:cxn modelId="{ACC6B367-3166-49F3-B379-DE3AD8D1B325}" type="presParOf" srcId="{5CCACA24-2550-47B4-900B-175A00B22D62}" destId="{54FA7493-BEAB-456E-AABB-53C3A3184203}" srcOrd="2" destOrd="0" presId="urn:microsoft.com/office/officeart/2005/8/layout/pList2"/>
    <dgm:cxn modelId="{4AAC3655-5AC8-4403-87B9-D3B7618588D6}" type="presParOf" srcId="{F4156E35-AD94-4723-B65A-61866539AA79}" destId="{9FC5C5B1-22E5-4E6C-89D4-A3BFEF4F9F73}" srcOrd="3" destOrd="0" presId="urn:microsoft.com/office/officeart/2005/8/layout/pList2"/>
    <dgm:cxn modelId="{20DD5952-4FCF-46E8-882D-E755B1CDC0C2}" type="presParOf" srcId="{F4156E35-AD94-4723-B65A-61866539AA79}" destId="{589CB3B1-22B5-4C2E-B08D-E4E166F54F69}" srcOrd="4" destOrd="0" presId="urn:microsoft.com/office/officeart/2005/8/layout/pList2"/>
    <dgm:cxn modelId="{0D3CD317-DDF7-4889-B9EA-947B2E2BFB0E}" type="presParOf" srcId="{589CB3B1-22B5-4C2E-B08D-E4E166F54F69}" destId="{55A714A8-873C-46C9-8334-6CB488762655}" srcOrd="0" destOrd="0" presId="urn:microsoft.com/office/officeart/2005/8/layout/pList2"/>
    <dgm:cxn modelId="{EE01AB0D-0A8D-4A07-A01D-EC7059EEAECD}" type="presParOf" srcId="{589CB3B1-22B5-4C2E-B08D-E4E166F54F69}" destId="{3D2EC7F0-C5D7-4EC1-84BA-DF9E55887B26}" srcOrd="1" destOrd="0" presId="urn:microsoft.com/office/officeart/2005/8/layout/pList2"/>
    <dgm:cxn modelId="{107D9DA6-58F4-4DC8-AEA3-CC2CC1E49EC6}" type="presParOf" srcId="{589CB3B1-22B5-4C2E-B08D-E4E166F54F69}" destId="{D6CE5977-4327-4B5D-9F6F-935EE597279C}" srcOrd="2" destOrd="0" presId="urn:microsoft.com/office/officeart/2005/8/layout/pList2"/>
    <dgm:cxn modelId="{3FAE072A-27FB-4359-8834-8278B75638FB}" type="presParOf" srcId="{F4156E35-AD94-4723-B65A-61866539AA79}" destId="{8038B3C3-B4DB-49AE-AC49-3E462F5C50CA}" srcOrd="5" destOrd="0" presId="urn:microsoft.com/office/officeart/2005/8/layout/pList2"/>
    <dgm:cxn modelId="{6956A762-3B71-4BF0-9760-6BCE5E174F9A}" type="presParOf" srcId="{F4156E35-AD94-4723-B65A-61866539AA79}" destId="{2DA4F621-A292-4F3E-BFE1-61EB55C241C8}" srcOrd="6" destOrd="0" presId="urn:microsoft.com/office/officeart/2005/8/layout/pList2"/>
    <dgm:cxn modelId="{5655D656-5494-4E4B-B4B4-0AA0330A13CA}" type="presParOf" srcId="{2DA4F621-A292-4F3E-BFE1-61EB55C241C8}" destId="{CC360112-9233-4554-9AAD-60D7CD0B2F01}" srcOrd="0" destOrd="0" presId="urn:microsoft.com/office/officeart/2005/8/layout/pList2"/>
    <dgm:cxn modelId="{3F57E89D-3CCA-4BC3-B2BA-0772F7DEFEED}" type="presParOf" srcId="{2DA4F621-A292-4F3E-BFE1-61EB55C241C8}" destId="{11D66671-94B8-430C-A010-367D320595A5}" srcOrd="1" destOrd="0" presId="urn:microsoft.com/office/officeart/2005/8/layout/pList2"/>
    <dgm:cxn modelId="{53ED1D97-894C-43D1-B44F-583D0D0547E1}" type="presParOf" srcId="{2DA4F621-A292-4F3E-BFE1-61EB55C241C8}" destId="{BD019785-176C-41EC-9133-9ADD956806EA}" srcOrd="2" destOrd="0" presId="urn:microsoft.com/office/officeart/2005/8/layout/pList2"/>
    <dgm:cxn modelId="{6F16AA52-87B9-4698-828D-A40632C507CF}" type="presParOf" srcId="{F4156E35-AD94-4723-B65A-61866539AA79}" destId="{D3CCC816-E11A-4D44-99D7-D9E280B5157A}" srcOrd="7" destOrd="0" presId="urn:microsoft.com/office/officeart/2005/8/layout/pList2"/>
    <dgm:cxn modelId="{3461242A-BD81-41BF-9121-C5EE54EB98FC}" type="presParOf" srcId="{F4156E35-AD94-4723-B65A-61866539AA79}" destId="{5787B7C4-7554-411C-8683-BE169F91DF40}" srcOrd="8" destOrd="0" presId="urn:microsoft.com/office/officeart/2005/8/layout/pList2"/>
    <dgm:cxn modelId="{329AE3CD-17A8-4B14-A811-F80CC6DD3460}" type="presParOf" srcId="{5787B7C4-7554-411C-8683-BE169F91DF40}" destId="{42A94B6E-2BD5-4975-A9EF-2B7FA88B33E4}" srcOrd="0" destOrd="0" presId="urn:microsoft.com/office/officeart/2005/8/layout/pList2"/>
    <dgm:cxn modelId="{E0F9079B-23BE-4D9E-BD55-9295C0A756BE}" type="presParOf" srcId="{5787B7C4-7554-411C-8683-BE169F91DF40}" destId="{E45628A0-DB70-4A63-AAF0-035D90B3C6A1}" srcOrd="1" destOrd="0" presId="urn:microsoft.com/office/officeart/2005/8/layout/pList2"/>
    <dgm:cxn modelId="{E03059F9-1543-4E2E-A361-97A1BF03CC96}" type="presParOf" srcId="{5787B7C4-7554-411C-8683-BE169F91DF40}" destId="{B191649C-BFAE-4EB8-8BF6-B67EC3B41C3B}" srcOrd="2" destOrd="0" presId="urn:microsoft.com/office/officeart/2005/8/layout/pList2"/>
    <dgm:cxn modelId="{B1CAB88B-5531-430A-9742-F17AEC23BD97}" type="presParOf" srcId="{F4156E35-AD94-4723-B65A-61866539AA79}" destId="{04266450-CCFA-4E2F-93E1-5085FED9EF6A}" srcOrd="9" destOrd="0" presId="urn:microsoft.com/office/officeart/2005/8/layout/pList2"/>
    <dgm:cxn modelId="{50C8BF68-DFCB-4656-AE09-BBCFB893CEB7}" type="presParOf" srcId="{F4156E35-AD94-4723-B65A-61866539AA79}" destId="{FCCA389D-8330-49F5-B469-D0580F0BBA9E}" srcOrd="10" destOrd="0" presId="urn:microsoft.com/office/officeart/2005/8/layout/pList2"/>
    <dgm:cxn modelId="{E1E1F494-528C-4748-9C81-ACC0FF3B329F}" type="presParOf" srcId="{FCCA389D-8330-49F5-B469-D0580F0BBA9E}" destId="{AF1F59D0-86EC-4103-BC88-C965A5C275DD}" srcOrd="0" destOrd="0" presId="urn:microsoft.com/office/officeart/2005/8/layout/pList2"/>
    <dgm:cxn modelId="{E0C959D8-53E2-4F87-96C9-7D4EBD64AD25}" type="presParOf" srcId="{FCCA389D-8330-49F5-B469-D0580F0BBA9E}" destId="{69F6A47A-187D-423E-9A1A-0B33CF801C84}" srcOrd="1" destOrd="0" presId="urn:microsoft.com/office/officeart/2005/8/layout/pList2"/>
    <dgm:cxn modelId="{34A4B620-C562-4B8B-8B1E-A9A72B2F9514}" type="presParOf" srcId="{FCCA389D-8330-49F5-B469-D0580F0BBA9E}" destId="{3CA50719-C946-4DE8-9086-02E811EA0556}" srcOrd="2" destOrd="0" presId="urn:microsoft.com/office/officeart/2005/8/layout/pList2"/>
    <dgm:cxn modelId="{A772B1BA-76D8-4887-8CB4-933BB9BDEA36}" type="presParOf" srcId="{F4156E35-AD94-4723-B65A-61866539AA79}" destId="{90337331-4EE7-469D-AA55-3C2EF035051A}" srcOrd="11" destOrd="0" presId="urn:microsoft.com/office/officeart/2005/8/layout/pList2"/>
    <dgm:cxn modelId="{DA08037D-4C6A-439E-A8A0-E9876BC2AF6F}" type="presParOf" srcId="{F4156E35-AD94-4723-B65A-61866539AA79}" destId="{8A19E357-E7C5-4AD1-8E8E-BB34E1363644}" srcOrd="12" destOrd="0" presId="urn:microsoft.com/office/officeart/2005/8/layout/pList2"/>
    <dgm:cxn modelId="{F935D078-050B-485B-A2BB-11F57326B74E}" type="presParOf" srcId="{8A19E357-E7C5-4AD1-8E8E-BB34E1363644}" destId="{FC3578BD-D25C-4AE3-B778-D967E108F51F}" srcOrd="0" destOrd="0" presId="urn:microsoft.com/office/officeart/2005/8/layout/pList2"/>
    <dgm:cxn modelId="{83946C45-77B4-44EF-B158-93C41897BA3D}" type="presParOf" srcId="{8A19E357-E7C5-4AD1-8E8E-BB34E1363644}" destId="{E539E2EB-07BE-437A-BCB5-FE9665443FC1}" srcOrd="1" destOrd="0" presId="urn:microsoft.com/office/officeart/2005/8/layout/pList2"/>
    <dgm:cxn modelId="{80819E6F-12B7-4266-B5A1-39867DB42DCA}" type="presParOf" srcId="{8A19E357-E7C5-4AD1-8E8E-BB34E1363644}" destId="{34BF9E9B-51F5-4A42-BF30-90DD1F47A2C0}" srcOrd="2" destOrd="0" presId="urn:microsoft.com/office/officeart/2005/8/layout/pList2"/>
    <dgm:cxn modelId="{3351D1B3-BFA6-491E-8F82-7E66E7C18A1C}" type="presParOf" srcId="{F4156E35-AD94-4723-B65A-61866539AA79}" destId="{A5338BCA-34C0-433A-87CF-ED746BD3E48F}" srcOrd="13" destOrd="0" presId="urn:microsoft.com/office/officeart/2005/8/layout/pList2"/>
    <dgm:cxn modelId="{236D2EC6-5A6E-4CD4-8910-E2A6660A75B1}" type="presParOf" srcId="{F4156E35-AD94-4723-B65A-61866539AA79}" destId="{F78AC3F1-1D85-4A9B-A54E-313D7E219EF5}" srcOrd="14" destOrd="0" presId="urn:microsoft.com/office/officeart/2005/8/layout/pList2"/>
    <dgm:cxn modelId="{9691E900-CDC0-40FA-BF6C-DDB5FD812976}" type="presParOf" srcId="{F78AC3F1-1D85-4A9B-A54E-313D7E219EF5}" destId="{80DCDD09-60D5-46EE-9109-EE501763F0C2}" srcOrd="0" destOrd="0" presId="urn:microsoft.com/office/officeart/2005/8/layout/pList2"/>
    <dgm:cxn modelId="{DA150C33-DB9A-480F-8695-87C5B697A854}" type="presParOf" srcId="{F78AC3F1-1D85-4A9B-A54E-313D7E219EF5}" destId="{1EB51A96-6B51-4B0F-9939-7002A9C64222}" srcOrd="1" destOrd="0" presId="urn:microsoft.com/office/officeart/2005/8/layout/pList2"/>
    <dgm:cxn modelId="{7E7DF01C-65D8-4CC9-9713-E48EF5DAED4F}" type="presParOf" srcId="{F78AC3F1-1D85-4A9B-A54E-313D7E219EF5}" destId="{B26B0305-5A03-47B0-9B53-7666A5C0C7AC}" srcOrd="2" destOrd="0" presId="urn:microsoft.com/office/officeart/2005/8/layout/pList2"/>
    <dgm:cxn modelId="{23A8D809-CE14-4B76-8609-7A7232D8A3CF}" type="presParOf" srcId="{F4156E35-AD94-4723-B65A-61866539AA79}" destId="{00EE82AE-FADB-4353-A711-2F482C9CFC26}" srcOrd="15" destOrd="0" presId="urn:microsoft.com/office/officeart/2005/8/layout/pList2"/>
    <dgm:cxn modelId="{5F04BD8B-F63C-4D0C-85F5-7409359D5D89}" type="presParOf" srcId="{F4156E35-AD94-4723-B65A-61866539AA79}" destId="{E2300048-FF2C-4CFB-A950-37C7380E44F9}" srcOrd="16" destOrd="0" presId="urn:microsoft.com/office/officeart/2005/8/layout/pList2"/>
    <dgm:cxn modelId="{8BB4B8FF-33A0-413D-8354-EC7FC6214FE7}" type="presParOf" srcId="{E2300048-FF2C-4CFB-A950-37C7380E44F9}" destId="{B7CB8692-5EF9-4249-AFFF-421E80794E2F}" srcOrd="0" destOrd="0" presId="urn:microsoft.com/office/officeart/2005/8/layout/pList2"/>
    <dgm:cxn modelId="{DB2065D8-057C-4F10-8278-ACDEEDB10FC4}" type="presParOf" srcId="{E2300048-FF2C-4CFB-A950-37C7380E44F9}" destId="{DF46C27C-11B4-4283-BFEB-CE63F5586B8F}" srcOrd="1" destOrd="0" presId="urn:microsoft.com/office/officeart/2005/8/layout/pList2"/>
    <dgm:cxn modelId="{238A1B95-48AA-4277-9C7C-B681DC1D60C9}" type="presParOf" srcId="{E2300048-FF2C-4CFB-A950-37C7380E44F9}" destId="{584D5396-0D6F-4562-AEA3-F289972B6569}" srcOrd="2" destOrd="0" presId="urn:microsoft.com/office/officeart/2005/8/layout/p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EB25EE-EB1B-4A67-A423-C917D9D5A4F0}" type="doc">
      <dgm:prSet loTypeId="urn:microsoft.com/office/officeart/2005/8/layout/radial4" loCatId="relationship" qsTypeId="urn:microsoft.com/office/officeart/2005/8/quickstyle/3d5" qsCatId="3D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AD552B5A-F422-4895-92FD-658565C9789C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/>
            <a:t>Sujeto</a:t>
          </a:r>
          <a:endParaRPr lang="es-EC" dirty="0"/>
        </a:p>
      </dgm:t>
    </dgm:pt>
    <dgm:pt modelId="{4340044D-7FE9-4E54-90B3-C2FA33644757}" type="parTrans" cxnId="{4BC741C7-0554-4C4D-85CF-46CB785CBBA8}">
      <dgm:prSet/>
      <dgm:spPr/>
      <dgm:t>
        <a:bodyPr/>
        <a:lstStyle/>
        <a:p>
          <a:endParaRPr lang="es-EC"/>
        </a:p>
      </dgm:t>
    </dgm:pt>
    <dgm:pt modelId="{2F1632D6-917F-44AA-B68C-3ED0BA6AEF45}" type="sibTrans" cxnId="{4BC741C7-0554-4C4D-85CF-46CB785CBBA8}">
      <dgm:prSet/>
      <dgm:spPr/>
      <dgm:t>
        <a:bodyPr/>
        <a:lstStyle/>
        <a:p>
          <a:endParaRPr lang="es-EC"/>
        </a:p>
      </dgm:t>
    </dgm:pt>
    <dgm:pt modelId="{78C6841E-B4E0-4A28-B832-49A87DB17A1F}">
      <dgm:prSet phldrT="[Texto]"/>
      <dgm:spPr/>
      <dgm:t>
        <a:bodyPr/>
        <a:lstStyle/>
        <a:p>
          <a:r>
            <a:rPr lang="es-MX" dirty="0" smtClean="0"/>
            <a:t>Iglesia</a:t>
          </a:r>
          <a:endParaRPr lang="es-EC" dirty="0"/>
        </a:p>
      </dgm:t>
    </dgm:pt>
    <dgm:pt modelId="{BA845D92-F864-4A65-9A9B-783DE555F11A}" type="parTrans" cxnId="{52301BC5-8074-4AB2-ADBF-D720E845626F}">
      <dgm:prSet/>
      <dgm:spPr/>
      <dgm:t>
        <a:bodyPr/>
        <a:lstStyle/>
        <a:p>
          <a:endParaRPr lang="es-EC"/>
        </a:p>
      </dgm:t>
    </dgm:pt>
    <dgm:pt modelId="{3FEDB567-841A-4EF1-859B-4B3C14C26A9F}" type="sibTrans" cxnId="{52301BC5-8074-4AB2-ADBF-D720E845626F}">
      <dgm:prSet/>
      <dgm:spPr/>
      <dgm:t>
        <a:bodyPr/>
        <a:lstStyle/>
        <a:p>
          <a:endParaRPr lang="es-EC"/>
        </a:p>
      </dgm:t>
    </dgm:pt>
    <dgm:pt modelId="{024D6FC7-7C98-4C5E-B455-93AECC934599}">
      <dgm:prSet phldrT="[Texto]"/>
      <dgm:spPr/>
      <dgm:t>
        <a:bodyPr/>
        <a:lstStyle/>
        <a:p>
          <a:r>
            <a:rPr lang="es-MX" dirty="0" smtClean="0"/>
            <a:t>Estado</a:t>
          </a:r>
          <a:endParaRPr lang="es-EC" dirty="0"/>
        </a:p>
      </dgm:t>
    </dgm:pt>
    <dgm:pt modelId="{C3F7E19F-2705-4764-A623-56EDB56C85D5}" type="parTrans" cxnId="{A6B2FE33-1BF5-4C32-99B3-05EC062D9E46}">
      <dgm:prSet/>
      <dgm:spPr/>
      <dgm:t>
        <a:bodyPr/>
        <a:lstStyle/>
        <a:p>
          <a:endParaRPr lang="es-EC"/>
        </a:p>
      </dgm:t>
    </dgm:pt>
    <dgm:pt modelId="{BDC0AFBA-CB1A-4DD9-822D-2F93430ACB25}" type="sibTrans" cxnId="{A6B2FE33-1BF5-4C32-99B3-05EC062D9E46}">
      <dgm:prSet/>
      <dgm:spPr/>
      <dgm:t>
        <a:bodyPr/>
        <a:lstStyle/>
        <a:p>
          <a:endParaRPr lang="es-EC"/>
        </a:p>
      </dgm:t>
    </dgm:pt>
    <dgm:pt modelId="{6248D3ED-BD08-414D-9B6F-7DF6B0FC3CC6}">
      <dgm:prSet phldrT="[Texto]"/>
      <dgm:spPr/>
      <dgm:t>
        <a:bodyPr/>
        <a:lstStyle/>
        <a:p>
          <a:r>
            <a:rPr lang="es-MX" dirty="0" smtClean="0"/>
            <a:t>Familia</a:t>
          </a:r>
          <a:endParaRPr lang="es-EC" dirty="0"/>
        </a:p>
      </dgm:t>
    </dgm:pt>
    <dgm:pt modelId="{76118D1C-C44E-4B83-AA04-B253D4AA3615}" type="parTrans" cxnId="{BB2083EC-8D7B-4ADC-B3D5-2E1B32B7D14A}">
      <dgm:prSet/>
      <dgm:spPr/>
      <dgm:t>
        <a:bodyPr/>
        <a:lstStyle/>
        <a:p>
          <a:endParaRPr lang="es-EC"/>
        </a:p>
      </dgm:t>
    </dgm:pt>
    <dgm:pt modelId="{A4A6FDC2-4E68-466B-A24E-27433617DCF2}" type="sibTrans" cxnId="{BB2083EC-8D7B-4ADC-B3D5-2E1B32B7D14A}">
      <dgm:prSet/>
      <dgm:spPr/>
      <dgm:t>
        <a:bodyPr/>
        <a:lstStyle/>
        <a:p>
          <a:endParaRPr lang="es-EC"/>
        </a:p>
      </dgm:t>
    </dgm:pt>
    <dgm:pt modelId="{CB5E703D-1CF7-4464-9943-738D6F27F817}" type="pres">
      <dgm:prSet presAssocID="{AFEB25EE-EB1B-4A67-A423-C917D9D5A4F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E599902-EC50-4809-BB83-EA3C59D4DE0C}" type="pres">
      <dgm:prSet presAssocID="{AD552B5A-F422-4895-92FD-658565C9789C}" presName="centerShape" presStyleLbl="node0" presStyleIdx="0" presStyleCnt="1"/>
      <dgm:spPr/>
      <dgm:t>
        <a:bodyPr/>
        <a:lstStyle/>
        <a:p>
          <a:endParaRPr lang="es-EC"/>
        </a:p>
      </dgm:t>
    </dgm:pt>
    <dgm:pt modelId="{2554E303-36B6-4BDB-AD1A-12B3A3AF42A3}" type="pres">
      <dgm:prSet presAssocID="{BA845D92-F864-4A65-9A9B-783DE555F11A}" presName="parTrans" presStyleLbl="bgSibTrans2D1" presStyleIdx="0" presStyleCnt="3"/>
      <dgm:spPr/>
      <dgm:t>
        <a:bodyPr/>
        <a:lstStyle/>
        <a:p>
          <a:endParaRPr lang="es-EC"/>
        </a:p>
      </dgm:t>
    </dgm:pt>
    <dgm:pt modelId="{8DBBC15E-F3FA-421F-9CBD-73F1C3ABED04}" type="pres">
      <dgm:prSet presAssocID="{78C6841E-B4E0-4A28-B832-49A87DB17A1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616E23-CEE7-469E-84A2-D9667E31E672}" type="pres">
      <dgm:prSet presAssocID="{C3F7E19F-2705-4764-A623-56EDB56C85D5}" presName="parTrans" presStyleLbl="bgSibTrans2D1" presStyleIdx="1" presStyleCnt="3"/>
      <dgm:spPr/>
      <dgm:t>
        <a:bodyPr/>
        <a:lstStyle/>
        <a:p>
          <a:endParaRPr lang="es-EC"/>
        </a:p>
      </dgm:t>
    </dgm:pt>
    <dgm:pt modelId="{BBAE96E0-A0C9-4544-B167-5EFB3457DC34}" type="pres">
      <dgm:prSet presAssocID="{024D6FC7-7C98-4C5E-B455-93AECC93459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71A7A4-1542-4B01-878E-2AD21609A540}" type="pres">
      <dgm:prSet presAssocID="{76118D1C-C44E-4B83-AA04-B253D4AA3615}" presName="parTrans" presStyleLbl="bgSibTrans2D1" presStyleIdx="2" presStyleCnt="3"/>
      <dgm:spPr/>
      <dgm:t>
        <a:bodyPr/>
        <a:lstStyle/>
        <a:p>
          <a:endParaRPr lang="es-EC"/>
        </a:p>
      </dgm:t>
    </dgm:pt>
    <dgm:pt modelId="{0CB0AA08-687D-430E-B445-518BFA0831D0}" type="pres">
      <dgm:prSet presAssocID="{6248D3ED-BD08-414D-9B6F-7DF6B0FC3CC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BC741C7-0554-4C4D-85CF-46CB785CBBA8}" srcId="{AFEB25EE-EB1B-4A67-A423-C917D9D5A4F0}" destId="{AD552B5A-F422-4895-92FD-658565C9789C}" srcOrd="0" destOrd="0" parTransId="{4340044D-7FE9-4E54-90B3-C2FA33644757}" sibTransId="{2F1632D6-917F-44AA-B68C-3ED0BA6AEF45}"/>
    <dgm:cxn modelId="{52301BC5-8074-4AB2-ADBF-D720E845626F}" srcId="{AD552B5A-F422-4895-92FD-658565C9789C}" destId="{78C6841E-B4E0-4A28-B832-49A87DB17A1F}" srcOrd="0" destOrd="0" parTransId="{BA845D92-F864-4A65-9A9B-783DE555F11A}" sibTransId="{3FEDB567-841A-4EF1-859B-4B3C14C26A9F}"/>
    <dgm:cxn modelId="{B67939B6-0102-4DBD-9E5B-5C1DE729DF05}" type="presOf" srcId="{76118D1C-C44E-4B83-AA04-B253D4AA3615}" destId="{3F71A7A4-1542-4B01-878E-2AD21609A540}" srcOrd="0" destOrd="0" presId="urn:microsoft.com/office/officeart/2005/8/layout/radial4"/>
    <dgm:cxn modelId="{A9EB7BA0-8D6D-4493-881F-D7B2864BF8DE}" type="presOf" srcId="{78C6841E-B4E0-4A28-B832-49A87DB17A1F}" destId="{8DBBC15E-F3FA-421F-9CBD-73F1C3ABED04}" srcOrd="0" destOrd="0" presId="urn:microsoft.com/office/officeart/2005/8/layout/radial4"/>
    <dgm:cxn modelId="{0A5BC9CB-3257-4DBD-9E77-594B30EEC903}" type="presOf" srcId="{AFEB25EE-EB1B-4A67-A423-C917D9D5A4F0}" destId="{CB5E703D-1CF7-4464-9943-738D6F27F817}" srcOrd="0" destOrd="0" presId="urn:microsoft.com/office/officeart/2005/8/layout/radial4"/>
    <dgm:cxn modelId="{74CE7EEA-4405-4D3A-8DEE-9424F8222C1E}" type="presOf" srcId="{C3F7E19F-2705-4764-A623-56EDB56C85D5}" destId="{F0616E23-CEE7-469E-84A2-D9667E31E672}" srcOrd="0" destOrd="0" presId="urn:microsoft.com/office/officeart/2005/8/layout/radial4"/>
    <dgm:cxn modelId="{BB2083EC-8D7B-4ADC-B3D5-2E1B32B7D14A}" srcId="{AD552B5A-F422-4895-92FD-658565C9789C}" destId="{6248D3ED-BD08-414D-9B6F-7DF6B0FC3CC6}" srcOrd="2" destOrd="0" parTransId="{76118D1C-C44E-4B83-AA04-B253D4AA3615}" sibTransId="{A4A6FDC2-4E68-466B-A24E-27433617DCF2}"/>
    <dgm:cxn modelId="{31E1D8E3-A5CA-43D9-BBB8-2D0C7BB933A9}" type="presOf" srcId="{024D6FC7-7C98-4C5E-B455-93AECC934599}" destId="{BBAE96E0-A0C9-4544-B167-5EFB3457DC34}" srcOrd="0" destOrd="0" presId="urn:microsoft.com/office/officeart/2005/8/layout/radial4"/>
    <dgm:cxn modelId="{D8D5F07C-6CE3-4216-BBCA-289762FD25BC}" type="presOf" srcId="{6248D3ED-BD08-414D-9B6F-7DF6B0FC3CC6}" destId="{0CB0AA08-687D-430E-B445-518BFA0831D0}" srcOrd="0" destOrd="0" presId="urn:microsoft.com/office/officeart/2005/8/layout/radial4"/>
    <dgm:cxn modelId="{A6B2FE33-1BF5-4C32-99B3-05EC062D9E46}" srcId="{AD552B5A-F422-4895-92FD-658565C9789C}" destId="{024D6FC7-7C98-4C5E-B455-93AECC934599}" srcOrd="1" destOrd="0" parTransId="{C3F7E19F-2705-4764-A623-56EDB56C85D5}" sibTransId="{BDC0AFBA-CB1A-4DD9-822D-2F93430ACB25}"/>
    <dgm:cxn modelId="{C75C710C-2111-426D-8AE6-EA299B14D1B4}" type="presOf" srcId="{BA845D92-F864-4A65-9A9B-783DE555F11A}" destId="{2554E303-36B6-4BDB-AD1A-12B3A3AF42A3}" srcOrd="0" destOrd="0" presId="urn:microsoft.com/office/officeart/2005/8/layout/radial4"/>
    <dgm:cxn modelId="{F5581B07-5A02-4A00-81B2-04C1951B0143}" type="presOf" srcId="{AD552B5A-F422-4895-92FD-658565C9789C}" destId="{6E599902-EC50-4809-BB83-EA3C59D4DE0C}" srcOrd="0" destOrd="0" presId="urn:microsoft.com/office/officeart/2005/8/layout/radial4"/>
    <dgm:cxn modelId="{A9B3DF20-CDA1-47A8-BB96-776AEEA736A6}" type="presParOf" srcId="{CB5E703D-1CF7-4464-9943-738D6F27F817}" destId="{6E599902-EC50-4809-BB83-EA3C59D4DE0C}" srcOrd="0" destOrd="0" presId="urn:microsoft.com/office/officeart/2005/8/layout/radial4"/>
    <dgm:cxn modelId="{C8847999-0443-4DC4-ABF6-0A2E2C440687}" type="presParOf" srcId="{CB5E703D-1CF7-4464-9943-738D6F27F817}" destId="{2554E303-36B6-4BDB-AD1A-12B3A3AF42A3}" srcOrd="1" destOrd="0" presId="urn:microsoft.com/office/officeart/2005/8/layout/radial4"/>
    <dgm:cxn modelId="{FF6F6AFE-108E-4746-B06A-1F5BCECADF8D}" type="presParOf" srcId="{CB5E703D-1CF7-4464-9943-738D6F27F817}" destId="{8DBBC15E-F3FA-421F-9CBD-73F1C3ABED04}" srcOrd="2" destOrd="0" presId="urn:microsoft.com/office/officeart/2005/8/layout/radial4"/>
    <dgm:cxn modelId="{DDFD742D-5778-42B0-87DB-4A0DA47C52CE}" type="presParOf" srcId="{CB5E703D-1CF7-4464-9943-738D6F27F817}" destId="{F0616E23-CEE7-469E-84A2-D9667E31E672}" srcOrd="3" destOrd="0" presId="urn:microsoft.com/office/officeart/2005/8/layout/radial4"/>
    <dgm:cxn modelId="{2674670C-EA7A-4BB2-ABC5-56106116EB06}" type="presParOf" srcId="{CB5E703D-1CF7-4464-9943-738D6F27F817}" destId="{BBAE96E0-A0C9-4544-B167-5EFB3457DC34}" srcOrd="4" destOrd="0" presId="urn:microsoft.com/office/officeart/2005/8/layout/radial4"/>
    <dgm:cxn modelId="{98A1F8CB-DA7D-4975-9899-1F3264BE9ADC}" type="presParOf" srcId="{CB5E703D-1CF7-4464-9943-738D6F27F817}" destId="{3F71A7A4-1542-4B01-878E-2AD21609A540}" srcOrd="5" destOrd="0" presId="urn:microsoft.com/office/officeart/2005/8/layout/radial4"/>
    <dgm:cxn modelId="{81EC8682-5C22-447E-A06E-E3D4EBD2B53F}" type="presParOf" srcId="{CB5E703D-1CF7-4464-9943-738D6F27F817}" destId="{0CB0AA08-687D-430E-B445-518BFA0831D0}" srcOrd="6" destOrd="0" presId="urn:microsoft.com/office/officeart/2005/8/layout/radial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37F9CB-E79E-46DC-8063-E1ABD1A774A5}" type="doc">
      <dgm:prSet loTypeId="urn:microsoft.com/office/officeart/2005/8/layout/pyramid4" loCatId="pyramid" qsTypeId="urn:microsoft.com/office/officeart/2005/8/quickstyle/3d9" qsCatId="3D" csTypeId="urn:microsoft.com/office/officeart/2005/8/colors/accent6_2" csCatId="accent6" phldr="1"/>
      <dgm:spPr/>
    </dgm:pt>
    <dgm:pt modelId="{9FE5AD5C-DC11-4F4E-B948-317A342B8CE5}">
      <dgm:prSet phldrT="[Texto]" custT="1"/>
      <dgm:spPr/>
      <dgm:t>
        <a:bodyPr/>
        <a:lstStyle/>
        <a:p>
          <a:r>
            <a:rPr lang="es-MX" sz="2000" dirty="0" smtClean="0"/>
            <a:t>Familia</a:t>
          </a:r>
          <a:endParaRPr lang="es-EC" sz="1800" dirty="0"/>
        </a:p>
      </dgm:t>
    </dgm:pt>
    <dgm:pt modelId="{E3B94206-B0A2-42CA-996F-7BE37E1FEAAB}" type="parTrans" cxnId="{4323EF86-29C5-4985-8EA5-59635DD7AF63}">
      <dgm:prSet/>
      <dgm:spPr/>
      <dgm:t>
        <a:bodyPr/>
        <a:lstStyle/>
        <a:p>
          <a:endParaRPr lang="es-EC"/>
        </a:p>
      </dgm:t>
    </dgm:pt>
    <dgm:pt modelId="{A0C791F4-CD41-4988-9D32-E1CC9B6BA540}" type="sibTrans" cxnId="{4323EF86-29C5-4985-8EA5-59635DD7AF63}">
      <dgm:prSet/>
      <dgm:spPr/>
      <dgm:t>
        <a:bodyPr/>
        <a:lstStyle/>
        <a:p>
          <a:endParaRPr lang="es-EC"/>
        </a:p>
      </dgm:t>
    </dgm:pt>
    <dgm:pt modelId="{5E14A052-F1DA-4A13-B22D-14ABF9650CC5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Iglesia</a:t>
          </a:r>
          <a:endParaRPr lang="es-EC" dirty="0"/>
        </a:p>
      </dgm:t>
    </dgm:pt>
    <dgm:pt modelId="{2E1D2625-FCA3-423A-AE6F-6DF48662A784}" type="parTrans" cxnId="{C41E1CA9-BE98-4EE3-BE8A-8401EA65D600}">
      <dgm:prSet/>
      <dgm:spPr/>
      <dgm:t>
        <a:bodyPr/>
        <a:lstStyle/>
        <a:p>
          <a:endParaRPr lang="es-EC"/>
        </a:p>
      </dgm:t>
    </dgm:pt>
    <dgm:pt modelId="{0782C3F4-7C31-4678-A803-2F669A2765F6}" type="sibTrans" cxnId="{C41E1CA9-BE98-4EE3-BE8A-8401EA65D600}">
      <dgm:prSet/>
      <dgm:spPr/>
      <dgm:t>
        <a:bodyPr/>
        <a:lstStyle/>
        <a:p>
          <a:endParaRPr lang="es-EC"/>
        </a:p>
      </dgm:t>
    </dgm:pt>
    <dgm:pt modelId="{1B72040A-5462-426A-AE0E-49DD9DFB3609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Sociedad</a:t>
          </a:r>
          <a:endParaRPr lang="es-EC" dirty="0"/>
        </a:p>
      </dgm:t>
    </dgm:pt>
    <dgm:pt modelId="{3B501E98-435F-4553-920F-39C2D1EBB7BA}" type="parTrans" cxnId="{7CEA7CFC-15F3-4ADC-A6AF-654B1819F417}">
      <dgm:prSet/>
      <dgm:spPr/>
      <dgm:t>
        <a:bodyPr/>
        <a:lstStyle/>
        <a:p>
          <a:endParaRPr lang="es-EC"/>
        </a:p>
      </dgm:t>
    </dgm:pt>
    <dgm:pt modelId="{5687AEBA-7F61-4AD7-B7F5-D05F4DD2158D}" type="sibTrans" cxnId="{7CEA7CFC-15F3-4ADC-A6AF-654B1819F417}">
      <dgm:prSet/>
      <dgm:spPr/>
      <dgm:t>
        <a:bodyPr/>
        <a:lstStyle/>
        <a:p>
          <a:endParaRPr lang="es-EC"/>
        </a:p>
      </dgm:t>
    </dgm:pt>
    <dgm:pt modelId="{EF8E169A-E468-44FD-BF31-57C632D65D3F}">
      <dgm:prSet/>
      <dgm:spPr>
        <a:solidFill>
          <a:srgbClr val="FFC000"/>
        </a:solidFill>
      </dgm:spPr>
      <dgm:t>
        <a:bodyPr/>
        <a:lstStyle/>
        <a:p>
          <a:r>
            <a:rPr lang="es-MX" dirty="0" smtClean="0"/>
            <a:t>Amigos</a:t>
          </a:r>
          <a:endParaRPr lang="es-EC" dirty="0"/>
        </a:p>
      </dgm:t>
    </dgm:pt>
    <dgm:pt modelId="{52F59390-1D76-4173-98B1-0C7D6FF855D6}" type="parTrans" cxnId="{A25DC225-5869-44A8-A99F-0D5B6A4D3724}">
      <dgm:prSet/>
      <dgm:spPr/>
      <dgm:t>
        <a:bodyPr/>
        <a:lstStyle/>
        <a:p>
          <a:endParaRPr lang="es-EC"/>
        </a:p>
      </dgm:t>
    </dgm:pt>
    <dgm:pt modelId="{3CD7E845-A44C-45B3-82ED-0B805DA25B9B}" type="sibTrans" cxnId="{A25DC225-5869-44A8-A99F-0D5B6A4D3724}">
      <dgm:prSet/>
      <dgm:spPr/>
      <dgm:t>
        <a:bodyPr/>
        <a:lstStyle/>
        <a:p>
          <a:endParaRPr lang="es-EC"/>
        </a:p>
      </dgm:t>
    </dgm:pt>
    <dgm:pt modelId="{13A37FE3-E767-4083-9B7C-7F4D616E0AB6}" type="pres">
      <dgm:prSet presAssocID="{AC37F9CB-E79E-46DC-8063-E1ABD1A774A5}" presName="compositeShape" presStyleCnt="0">
        <dgm:presLayoutVars>
          <dgm:chMax val="9"/>
          <dgm:dir/>
          <dgm:resizeHandles val="exact"/>
        </dgm:presLayoutVars>
      </dgm:prSet>
      <dgm:spPr/>
    </dgm:pt>
    <dgm:pt modelId="{338ACD11-B490-43F0-BD28-2508B515A754}" type="pres">
      <dgm:prSet presAssocID="{AC37F9CB-E79E-46DC-8063-E1ABD1A774A5}" presName="triangle1" presStyleLbl="node1" presStyleIdx="0" presStyleCnt="4" custLinFactNeighborX="-6823" custLinFactNeighborY="-757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07BC19-BA1B-4E40-9870-C5D221D87421}" type="pres">
      <dgm:prSet presAssocID="{AC37F9CB-E79E-46DC-8063-E1ABD1A774A5}" presName="triangle2" presStyleLbl="node1" presStyleIdx="1" presStyleCnt="4" custLinFactNeighborX="-16802" custLinFactNeighborY="-2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6F9197-6B23-44F7-910F-0060B04CC609}" type="pres">
      <dgm:prSet presAssocID="{AC37F9CB-E79E-46DC-8063-E1ABD1A774A5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63FCEB-4024-4D2C-8DCD-933069809D8C}" type="pres">
      <dgm:prSet presAssocID="{AC37F9CB-E79E-46DC-8063-E1ABD1A774A5}" presName="triangle4" presStyleLbl="node1" presStyleIdx="3" presStyleCnt="4" custLinFactNeighborX="28411" custLinFactNeighborY="60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D3347C2-A652-4AE7-B3BC-F01EEEC7DDD9}" type="presOf" srcId="{AC37F9CB-E79E-46DC-8063-E1ABD1A774A5}" destId="{13A37FE3-E767-4083-9B7C-7F4D616E0AB6}" srcOrd="0" destOrd="0" presId="urn:microsoft.com/office/officeart/2005/8/layout/pyramid4"/>
    <dgm:cxn modelId="{7CEA7CFC-15F3-4ADC-A6AF-654B1819F417}" srcId="{AC37F9CB-E79E-46DC-8063-E1ABD1A774A5}" destId="{1B72040A-5462-426A-AE0E-49DD9DFB3609}" srcOrd="2" destOrd="0" parTransId="{3B501E98-435F-4553-920F-39C2D1EBB7BA}" sibTransId="{5687AEBA-7F61-4AD7-B7F5-D05F4DD2158D}"/>
    <dgm:cxn modelId="{D7500686-694F-486C-8FF9-108520541E10}" type="presOf" srcId="{9FE5AD5C-DC11-4F4E-B948-317A342B8CE5}" destId="{338ACD11-B490-43F0-BD28-2508B515A754}" srcOrd="0" destOrd="0" presId="urn:microsoft.com/office/officeart/2005/8/layout/pyramid4"/>
    <dgm:cxn modelId="{ECD0C926-959F-454F-9776-459C50CD5011}" type="presOf" srcId="{EF8E169A-E468-44FD-BF31-57C632D65D3F}" destId="{9C63FCEB-4024-4D2C-8DCD-933069809D8C}" srcOrd="0" destOrd="0" presId="urn:microsoft.com/office/officeart/2005/8/layout/pyramid4"/>
    <dgm:cxn modelId="{4323EF86-29C5-4985-8EA5-59635DD7AF63}" srcId="{AC37F9CB-E79E-46DC-8063-E1ABD1A774A5}" destId="{9FE5AD5C-DC11-4F4E-B948-317A342B8CE5}" srcOrd="0" destOrd="0" parTransId="{E3B94206-B0A2-42CA-996F-7BE37E1FEAAB}" sibTransId="{A0C791F4-CD41-4988-9D32-E1CC9B6BA540}"/>
    <dgm:cxn modelId="{986E3C48-465F-4E06-B0E2-BA17CF133084}" type="presOf" srcId="{1B72040A-5462-426A-AE0E-49DD9DFB3609}" destId="{BA6F9197-6B23-44F7-910F-0060B04CC609}" srcOrd="0" destOrd="0" presId="urn:microsoft.com/office/officeart/2005/8/layout/pyramid4"/>
    <dgm:cxn modelId="{A25DC225-5869-44A8-A99F-0D5B6A4D3724}" srcId="{AC37F9CB-E79E-46DC-8063-E1ABD1A774A5}" destId="{EF8E169A-E468-44FD-BF31-57C632D65D3F}" srcOrd="3" destOrd="0" parTransId="{52F59390-1D76-4173-98B1-0C7D6FF855D6}" sibTransId="{3CD7E845-A44C-45B3-82ED-0B805DA25B9B}"/>
    <dgm:cxn modelId="{966390E9-60AE-4055-AADD-C69119DCB173}" type="presOf" srcId="{5E14A052-F1DA-4A13-B22D-14ABF9650CC5}" destId="{CA07BC19-BA1B-4E40-9870-C5D221D87421}" srcOrd="0" destOrd="0" presId="urn:microsoft.com/office/officeart/2005/8/layout/pyramid4"/>
    <dgm:cxn modelId="{C41E1CA9-BE98-4EE3-BE8A-8401EA65D600}" srcId="{AC37F9CB-E79E-46DC-8063-E1ABD1A774A5}" destId="{5E14A052-F1DA-4A13-B22D-14ABF9650CC5}" srcOrd="1" destOrd="0" parTransId="{2E1D2625-FCA3-423A-AE6F-6DF48662A784}" sibTransId="{0782C3F4-7C31-4678-A803-2F669A2765F6}"/>
    <dgm:cxn modelId="{03105B25-1654-435A-B3EA-905550CED707}" type="presParOf" srcId="{13A37FE3-E767-4083-9B7C-7F4D616E0AB6}" destId="{338ACD11-B490-43F0-BD28-2508B515A754}" srcOrd="0" destOrd="0" presId="urn:microsoft.com/office/officeart/2005/8/layout/pyramid4"/>
    <dgm:cxn modelId="{A36D584A-7ECE-4E37-9B21-7D626A0E44B7}" type="presParOf" srcId="{13A37FE3-E767-4083-9B7C-7F4D616E0AB6}" destId="{CA07BC19-BA1B-4E40-9870-C5D221D87421}" srcOrd="1" destOrd="0" presId="urn:microsoft.com/office/officeart/2005/8/layout/pyramid4"/>
    <dgm:cxn modelId="{801B368F-A66C-46BE-AC60-2735B6BCD8CD}" type="presParOf" srcId="{13A37FE3-E767-4083-9B7C-7F4D616E0AB6}" destId="{BA6F9197-6B23-44F7-910F-0060B04CC609}" srcOrd="2" destOrd="0" presId="urn:microsoft.com/office/officeart/2005/8/layout/pyramid4"/>
    <dgm:cxn modelId="{3AA4F466-D0DD-4898-88F0-6715864B92E7}" type="presParOf" srcId="{13A37FE3-E767-4083-9B7C-7F4D616E0AB6}" destId="{9C63FCEB-4024-4D2C-8DCD-933069809D8C}" srcOrd="3" destOrd="0" presId="urn:microsoft.com/office/officeart/2005/8/layout/pyramid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DACB80-AA5F-4A8D-8B2B-7AC5F92B41EF}" type="doc">
      <dgm:prSet loTypeId="urn:microsoft.com/office/officeart/2005/8/layout/hList3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EE33AF20-EB50-4093-9896-B29646648171}">
      <dgm:prSet phldrT="[Texto]"/>
      <dgm:spPr/>
      <dgm:t>
        <a:bodyPr/>
        <a:lstStyle/>
        <a:p>
          <a:r>
            <a:rPr lang="es-MX" dirty="0" smtClean="0"/>
            <a:t>Sujetos del Reino de Dios - Imagen de Dios – Misión d Dios</a:t>
          </a:r>
          <a:endParaRPr lang="es-EC" dirty="0"/>
        </a:p>
      </dgm:t>
    </dgm:pt>
    <dgm:pt modelId="{7BD0DAAB-D1C9-4117-A5B3-F0A6B4825F08}" type="parTrans" cxnId="{4CF6D242-0BD0-47E2-A14A-3AFFDD27E59C}">
      <dgm:prSet/>
      <dgm:spPr/>
      <dgm:t>
        <a:bodyPr/>
        <a:lstStyle/>
        <a:p>
          <a:endParaRPr lang="es-EC"/>
        </a:p>
      </dgm:t>
    </dgm:pt>
    <dgm:pt modelId="{7841D702-A866-47DB-BE10-68BF00A0881D}" type="sibTrans" cxnId="{4CF6D242-0BD0-47E2-A14A-3AFFDD27E59C}">
      <dgm:prSet/>
      <dgm:spPr/>
      <dgm:t>
        <a:bodyPr/>
        <a:lstStyle/>
        <a:p>
          <a:endParaRPr lang="es-EC"/>
        </a:p>
      </dgm:t>
    </dgm:pt>
    <dgm:pt modelId="{E21F752D-B60A-454E-8727-D8377AC768F9}">
      <dgm:prSet phldrT="[Texto]" custT="1"/>
      <dgm:spPr/>
      <dgm:t>
        <a:bodyPr/>
        <a:lstStyle/>
        <a:p>
          <a:pPr algn="l"/>
          <a:r>
            <a:rPr lang="es-MX" sz="2000" b="1" dirty="0" smtClean="0"/>
            <a:t>Estado de derecho </a:t>
          </a:r>
        </a:p>
        <a:p>
          <a:pPr algn="l"/>
          <a:endParaRPr lang="es-MX" sz="2000" dirty="0" smtClean="0"/>
        </a:p>
        <a:p>
          <a:pPr algn="l"/>
          <a:r>
            <a:rPr lang="es-MX" sz="1600" dirty="0" smtClean="0"/>
            <a:t>Convención</a:t>
          </a:r>
        </a:p>
        <a:p>
          <a:pPr algn="l"/>
          <a:r>
            <a:rPr lang="es-MX" sz="1600" dirty="0" smtClean="0"/>
            <a:t>Constitución Nacional</a:t>
          </a:r>
        </a:p>
        <a:p>
          <a:pPr algn="l"/>
          <a:r>
            <a:rPr lang="es-MX" sz="1600" dirty="0" smtClean="0"/>
            <a:t>Código de la Niñez</a:t>
          </a:r>
        </a:p>
        <a:p>
          <a:pPr algn="l"/>
          <a:r>
            <a:rPr lang="es-MX" sz="1600" dirty="0" smtClean="0"/>
            <a:t>Sistema de protección</a:t>
          </a:r>
          <a:endParaRPr lang="es-EC" sz="1600" dirty="0"/>
        </a:p>
      </dgm:t>
    </dgm:pt>
    <dgm:pt modelId="{2E93F985-6373-4D57-BFB5-23580C5BE2A5}" type="parTrans" cxnId="{BD63CF7E-F1D9-4AF6-A342-B25403A285E8}">
      <dgm:prSet/>
      <dgm:spPr/>
      <dgm:t>
        <a:bodyPr/>
        <a:lstStyle/>
        <a:p>
          <a:endParaRPr lang="es-EC"/>
        </a:p>
      </dgm:t>
    </dgm:pt>
    <dgm:pt modelId="{F267DD17-F7A6-45D5-830A-8FE9F08A98AA}" type="sibTrans" cxnId="{BD63CF7E-F1D9-4AF6-A342-B25403A285E8}">
      <dgm:prSet/>
      <dgm:spPr/>
      <dgm:t>
        <a:bodyPr/>
        <a:lstStyle/>
        <a:p>
          <a:endParaRPr lang="es-EC"/>
        </a:p>
      </dgm:t>
    </dgm:pt>
    <dgm:pt modelId="{A4CD7CE7-14E8-48ED-BCCB-40E770B61533}">
      <dgm:prSet phldrT="[Texto]"/>
      <dgm:spPr/>
      <dgm:t>
        <a:bodyPr/>
        <a:lstStyle/>
        <a:p>
          <a:r>
            <a:rPr lang="es-MX" dirty="0" smtClean="0"/>
            <a:t>Misión </a:t>
          </a:r>
        </a:p>
        <a:p>
          <a:r>
            <a:rPr lang="es-MX" dirty="0" smtClean="0"/>
            <a:t>Iglesia en Misión</a:t>
          </a:r>
          <a:endParaRPr lang="es-EC" dirty="0"/>
        </a:p>
      </dgm:t>
    </dgm:pt>
    <dgm:pt modelId="{507D45A9-0D13-44EC-B3CD-8238F58DAC57}" type="parTrans" cxnId="{5F1FE98A-79CF-46DC-81E2-1F21DFCD8ABD}">
      <dgm:prSet/>
      <dgm:spPr/>
      <dgm:t>
        <a:bodyPr/>
        <a:lstStyle/>
        <a:p>
          <a:endParaRPr lang="es-EC"/>
        </a:p>
      </dgm:t>
    </dgm:pt>
    <dgm:pt modelId="{7FF7AC99-A729-47D6-A329-7ABC3BB865E2}" type="sibTrans" cxnId="{5F1FE98A-79CF-46DC-81E2-1F21DFCD8ABD}">
      <dgm:prSet/>
      <dgm:spPr/>
      <dgm:t>
        <a:bodyPr/>
        <a:lstStyle/>
        <a:p>
          <a:endParaRPr lang="es-EC"/>
        </a:p>
      </dgm:t>
    </dgm:pt>
    <dgm:pt modelId="{97AE6ACC-F8FF-4F1E-A292-D0E57371DA97}">
      <dgm:prSet phldrT="[Texto]"/>
      <dgm:spPr/>
      <dgm:t>
        <a:bodyPr/>
        <a:lstStyle/>
        <a:p>
          <a:r>
            <a:rPr lang="es-MX" dirty="0" smtClean="0"/>
            <a:t>Familia como actor replicador del sistema</a:t>
          </a:r>
          <a:endParaRPr lang="es-EC" dirty="0"/>
        </a:p>
      </dgm:t>
    </dgm:pt>
    <dgm:pt modelId="{DD17AA06-E33F-499E-8CCC-2F74F9268355}" type="parTrans" cxnId="{3790E397-D0D6-4D79-B9CB-0D6D1881EFA9}">
      <dgm:prSet/>
      <dgm:spPr/>
      <dgm:t>
        <a:bodyPr/>
        <a:lstStyle/>
        <a:p>
          <a:endParaRPr lang="es-EC"/>
        </a:p>
      </dgm:t>
    </dgm:pt>
    <dgm:pt modelId="{C6572FBD-5087-4D13-9FE4-E588A1985CDF}" type="sibTrans" cxnId="{3790E397-D0D6-4D79-B9CB-0D6D1881EFA9}">
      <dgm:prSet/>
      <dgm:spPr/>
      <dgm:t>
        <a:bodyPr/>
        <a:lstStyle/>
        <a:p>
          <a:endParaRPr lang="es-EC"/>
        </a:p>
      </dgm:t>
    </dgm:pt>
    <dgm:pt modelId="{38ADD528-B106-4207-A75F-928D4A540C92}" type="pres">
      <dgm:prSet presAssocID="{B4DACB80-AA5F-4A8D-8B2B-7AC5F92B41E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71919FC-FC87-4440-A3DA-7BD05AA2E26C}" type="pres">
      <dgm:prSet presAssocID="{EE33AF20-EB50-4093-9896-B29646648171}" presName="roof" presStyleLbl="dkBgShp" presStyleIdx="0" presStyleCnt="2"/>
      <dgm:spPr/>
      <dgm:t>
        <a:bodyPr/>
        <a:lstStyle/>
        <a:p>
          <a:endParaRPr lang="es-EC"/>
        </a:p>
      </dgm:t>
    </dgm:pt>
    <dgm:pt modelId="{6F0F0158-80B6-4067-9030-2A2D8037BE51}" type="pres">
      <dgm:prSet presAssocID="{EE33AF20-EB50-4093-9896-B29646648171}" presName="pillars" presStyleCnt="0"/>
      <dgm:spPr/>
      <dgm:t>
        <a:bodyPr/>
        <a:lstStyle/>
        <a:p>
          <a:endParaRPr lang="es-EC"/>
        </a:p>
      </dgm:t>
    </dgm:pt>
    <dgm:pt modelId="{336F43FB-5073-477F-8923-6E55B8AE9902}" type="pres">
      <dgm:prSet presAssocID="{EE33AF20-EB50-4093-9896-B29646648171}" presName="pillar1" presStyleLbl="node1" presStyleIdx="0" presStyleCnt="3" custAng="374213" custScaleX="68815" custLinFactNeighborX="3033" custLinFactNeighborY="37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4C44FE-BEED-49E3-820C-B7285DEFF6F3}" type="pres">
      <dgm:prSet presAssocID="{A4CD7CE7-14E8-48ED-BCCB-40E770B61533}" presName="pillarX" presStyleLbl="node1" presStyleIdx="1" presStyleCnt="3" custAng="21196669" custScaleX="65399" custScaleY="79956" custLinFactNeighborX="-526" custLinFactNeighborY="-35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643779-2737-4B79-B6DD-0E0533A35219}" type="pres">
      <dgm:prSet presAssocID="{97AE6ACC-F8FF-4F1E-A292-D0E57371DA97}" presName="pillarX" presStyleLbl="node1" presStyleIdx="2" presStyleCnt="3" custAng="230579" custScaleX="77124" custLinFactNeighborX="1342" custLinFactNeighborY="-10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5B9928-D420-48ED-9639-478483EFD0E4}" type="pres">
      <dgm:prSet presAssocID="{EE33AF20-EB50-4093-9896-B29646648171}" presName="base" presStyleLbl="dkBgShp" presStyleIdx="1" presStyleCnt="2"/>
      <dgm:spPr/>
      <dgm:t>
        <a:bodyPr/>
        <a:lstStyle/>
        <a:p>
          <a:endParaRPr lang="es-EC"/>
        </a:p>
      </dgm:t>
    </dgm:pt>
  </dgm:ptLst>
  <dgm:cxnLst>
    <dgm:cxn modelId="{5F1FE98A-79CF-46DC-81E2-1F21DFCD8ABD}" srcId="{EE33AF20-EB50-4093-9896-B29646648171}" destId="{A4CD7CE7-14E8-48ED-BCCB-40E770B61533}" srcOrd="1" destOrd="0" parTransId="{507D45A9-0D13-44EC-B3CD-8238F58DAC57}" sibTransId="{7FF7AC99-A729-47D6-A329-7ABC3BB865E2}"/>
    <dgm:cxn modelId="{3790E397-D0D6-4D79-B9CB-0D6D1881EFA9}" srcId="{EE33AF20-EB50-4093-9896-B29646648171}" destId="{97AE6ACC-F8FF-4F1E-A292-D0E57371DA97}" srcOrd="2" destOrd="0" parTransId="{DD17AA06-E33F-499E-8CCC-2F74F9268355}" sibTransId="{C6572FBD-5087-4D13-9FE4-E588A1985CDF}"/>
    <dgm:cxn modelId="{BD63CF7E-F1D9-4AF6-A342-B25403A285E8}" srcId="{EE33AF20-EB50-4093-9896-B29646648171}" destId="{E21F752D-B60A-454E-8727-D8377AC768F9}" srcOrd="0" destOrd="0" parTransId="{2E93F985-6373-4D57-BFB5-23580C5BE2A5}" sibTransId="{F267DD17-F7A6-45D5-830A-8FE9F08A98AA}"/>
    <dgm:cxn modelId="{79BE1CEA-5D6A-4275-B3FF-581BB2B9F13A}" type="presOf" srcId="{E21F752D-B60A-454E-8727-D8377AC768F9}" destId="{336F43FB-5073-477F-8923-6E55B8AE9902}" srcOrd="0" destOrd="0" presId="urn:microsoft.com/office/officeart/2005/8/layout/hList3"/>
    <dgm:cxn modelId="{C9C4DC34-3508-4BB3-9D03-3E6C73DB8B64}" type="presOf" srcId="{97AE6ACC-F8FF-4F1E-A292-D0E57371DA97}" destId="{7E643779-2737-4B79-B6DD-0E0533A35219}" srcOrd="0" destOrd="0" presId="urn:microsoft.com/office/officeart/2005/8/layout/hList3"/>
    <dgm:cxn modelId="{4CF6D242-0BD0-47E2-A14A-3AFFDD27E59C}" srcId="{B4DACB80-AA5F-4A8D-8B2B-7AC5F92B41EF}" destId="{EE33AF20-EB50-4093-9896-B29646648171}" srcOrd="0" destOrd="0" parTransId="{7BD0DAAB-D1C9-4117-A5B3-F0A6B4825F08}" sibTransId="{7841D702-A866-47DB-BE10-68BF00A0881D}"/>
    <dgm:cxn modelId="{15A033FA-BE28-4DFE-A9CD-5F5E75509104}" type="presOf" srcId="{B4DACB80-AA5F-4A8D-8B2B-7AC5F92B41EF}" destId="{38ADD528-B106-4207-A75F-928D4A540C92}" srcOrd="0" destOrd="0" presId="urn:microsoft.com/office/officeart/2005/8/layout/hList3"/>
    <dgm:cxn modelId="{0805367C-6FE2-45F7-B345-1ACD4070C2E9}" type="presOf" srcId="{A4CD7CE7-14E8-48ED-BCCB-40E770B61533}" destId="{FE4C44FE-BEED-49E3-820C-B7285DEFF6F3}" srcOrd="0" destOrd="0" presId="urn:microsoft.com/office/officeart/2005/8/layout/hList3"/>
    <dgm:cxn modelId="{3EED13F8-7F8A-4C9F-A6BF-B76EA3F3F835}" type="presOf" srcId="{EE33AF20-EB50-4093-9896-B29646648171}" destId="{771919FC-FC87-4440-A3DA-7BD05AA2E26C}" srcOrd="0" destOrd="0" presId="urn:microsoft.com/office/officeart/2005/8/layout/hList3"/>
    <dgm:cxn modelId="{CFCC137D-4835-4944-9392-95A40A5143E3}" type="presParOf" srcId="{38ADD528-B106-4207-A75F-928D4A540C92}" destId="{771919FC-FC87-4440-A3DA-7BD05AA2E26C}" srcOrd="0" destOrd="0" presId="urn:microsoft.com/office/officeart/2005/8/layout/hList3"/>
    <dgm:cxn modelId="{AB58731C-B311-4BBB-877F-4FE758ED0AD6}" type="presParOf" srcId="{38ADD528-B106-4207-A75F-928D4A540C92}" destId="{6F0F0158-80B6-4067-9030-2A2D8037BE51}" srcOrd="1" destOrd="0" presId="urn:microsoft.com/office/officeart/2005/8/layout/hList3"/>
    <dgm:cxn modelId="{8732D0F9-6035-480C-962C-9BB52F4C7CD3}" type="presParOf" srcId="{6F0F0158-80B6-4067-9030-2A2D8037BE51}" destId="{336F43FB-5073-477F-8923-6E55B8AE9902}" srcOrd="0" destOrd="0" presId="urn:microsoft.com/office/officeart/2005/8/layout/hList3"/>
    <dgm:cxn modelId="{3A557EA6-0EF9-4FEA-BEAF-111F964A21A2}" type="presParOf" srcId="{6F0F0158-80B6-4067-9030-2A2D8037BE51}" destId="{FE4C44FE-BEED-49E3-820C-B7285DEFF6F3}" srcOrd="1" destOrd="0" presId="urn:microsoft.com/office/officeart/2005/8/layout/hList3"/>
    <dgm:cxn modelId="{DE483D24-E502-47FB-888C-9AD24AE5E3ED}" type="presParOf" srcId="{6F0F0158-80B6-4067-9030-2A2D8037BE51}" destId="{7E643779-2737-4B79-B6DD-0E0533A35219}" srcOrd="2" destOrd="0" presId="urn:microsoft.com/office/officeart/2005/8/layout/hList3"/>
    <dgm:cxn modelId="{470D12A8-5251-4777-8273-00B846CA86F7}" type="presParOf" srcId="{38ADD528-B106-4207-A75F-928D4A540C92}" destId="{D95B9928-D420-48ED-9639-478483EFD0E4}" srcOrd="2" destOrd="0" presId="urn:microsoft.com/office/officeart/2005/8/layout/hList3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F66391-C4A9-4209-A7C0-26677FB0C9DC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7B66E852-A37C-4CDD-AB8B-76AE7FA7A9E6}">
      <dgm:prSet/>
      <dgm:spPr/>
      <dgm:t>
        <a:bodyPr/>
        <a:lstStyle/>
        <a:p>
          <a:pPr rtl="0"/>
          <a:r>
            <a:rPr lang="es-MX" dirty="0" smtClean="0"/>
            <a:t>Definición de Política</a:t>
          </a:r>
          <a:endParaRPr lang="es-EC" dirty="0"/>
        </a:p>
      </dgm:t>
    </dgm:pt>
    <dgm:pt modelId="{315B1E7D-FBD9-43E9-AAFF-FBF5BBC5DEC9}" type="parTrans" cxnId="{B3B78854-8A02-4FA4-8B27-45B47020A2E7}">
      <dgm:prSet/>
      <dgm:spPr/>
      <dgm:t>
        <a:bodyPr/>
        <a:lstStyle/>
        <a:p>
          <a:endParaRPr lang="es-EC"/>
        </a:p>
      </dgm:t>
    </dgm:pt>
    <dgm:pt modelId="{39C6355F-259E-45B2-B036-09774317A6DF}" type="sibTrans" cxnId="{B3B78854-8A02-4FA4-8B27-45B47020A2E7}">
      <dgm:prSet/>
      <dgm:spPr/>
      <dgm:t>
        <a:bodyPr/>
        <a:lstStyle/>
        <a:p>
          <a:endParaRPr lang="es-EC"/>
        </a:p>
      </dgm:t>
    </dgm:pt>
    <dgm:pt modelId="{AA79391F-2575-45A4-B428-D2168FE44160}">
      <dgm:prSet/>
      <dgm:spPr/>
      <dgm:t>
        <a:bodyPr/>
        <a:lstStyle/>
        <a:p>
          <a:pPr rtl="0"/>
          <a:r>
            <a:rPr lang="es-MX" dirty="0" smtClean="0"/>
            <a:t>Estrategia de Capacitación</a:t>
          </a:r>
          <a:endParaRPr lang="es-EC" dirty="0"/>
        </a:p>
      </dgm:t>
    </dgm:pt>
    <dgm:pt modelId="{969DC85D-8CEC-4680-9D8E-96BB64405F0D}" type="parTrans" cxnId="{BF1BC2E0-E707-43D4-8C23-CB047EEBE849}">
      <dgm:prSet/>
      <dgm:spPr/>
      <dgm:t>
        <a:bodyPr/>
        <a:lstStyle/>
        <a:p>
          <a:endParaRPr lang="es-EC"/>
        </a:p>
      </dgm:t>
    </dgm:pt>
    <dgm:pt modelId="{E4B862DE-C675-4612-AF20-191A29089BA0}" type="sibTrans" cxnId="{BF1BC2E0-E707-43D4-8C23-CB047EEBE849}">
      <dgm:prSet/>
      <dgm:spPr/>
      <dgm:t>
        <a:bodyPr/>
        <a:lstStyle/>
        <a:p>
          <a:endParaRPr lang="es-EC"/>
        </a:p>
      </dgm:t>
    </dgm:pt>
    <dgm:pt modelId="{736AC2F0-5468-4760-99CC-697A86FD54DB}">
      <dgm:prSet/>
      <dgm:spPr/>
      <dgm:t>
        <a:bodyPr/>
        <a:lstStyle/>
        <a:p>
          <a:pPr rtl="0"/>
          <a:r>
            <a:rPr lang="es-MX" dirty="0" smtClean="0"/>
            <a:t>Estrategia de Comunicación - Boletín Una sola voz – mensual. Revista Trimestral Imagen de Dios</a:t>
          </a:r>
          <a:endParaRPr lang="es-EC" dirty="0"/>
        </a:p>
      </dgm:t>
    </dgm:pt>
    <dgm:pt modelId="{1FF2E9F4-F5DC-4CEE-B1B4-2973B2AF4677}" type="parTrans" cxnId="{6BCC2D2A-7642-4A67-887D-F74E7C7142FA}">
      <dgm:prSet/>
      <dgm:spPr/>
      <dgm:t>
        <a:bodyPr/>
        <a:lstStyle/>
        <a:p>
          <a:endParaRPr lang="es-EC"/>
        </a:p>
      </dgm:t>
    </dgm:pt>
    <dgm:pt modelId="{134C0730-E904-4145-A871-59D5B940624F}" type="sibTrans" cxnId="{6BCC2D2A-7642-4A67-887D-F74E7C7142FA}">
      <dgm:prSet/>
      <dgm:spPr/>
      <dgm:t>
        <a:bodyPr/>
        <a:lstStyle/>
        <a:p>
          <a:endParaRPr lang="es-EC"/>
        </a:p>
      </dgm:t>
    </dgm:pt>
    <dgm:pt modelId="{6543D9F1-11A4-4F3C-A096-634261E05188}">
      <dgm:prSet/>
      <dgm:spPr/>
      <dgm:t>
        <a:bodyPr/>
        <a:lstStyle/>
        <a:p>
          <a:pPr rtl="0"/>
          <a:r>
            <a:rPr lang="es-MX" dirty="0" smtClean="0"/>
            <a:t>Gerencia, Monitoreo y Seguimiento</a:t>
          </a:r>
          <a:endParaRPr lang="es-EC" dirty="0"/>
        </a:p>
      </dgm:t>
    </dgm:pt>
    <dgm:pt modelId="{E5E491FB-A18F-45D1-809A-2E073894B078}" type="parTrans" cxnId="{2B2C3E01-5865-4213-B0E5-A1C40A8D0382}">
      <dgm:prSet/>
      <dgm:spPr/>
      <dgm:t>
        <a:bodyPr/>
        <a:lstStyle/>
        <a:p>
          <a:endParaRPr lang="es-EC"/>
        </a:p>
      </dgm:t>
    </dgm:pt>
    <dgm:pt modelId="{A2A02D7E-F660-4D10-8C3D-7113CCDE2EC1}" type="sibTrans" cxnId="{2B2C3E01-5865-4213-B0E5-A1C40A8D0382}">
      <dgm:prSet/>
      <dgm:spPr/>
      <dgm:t>
        <a:bodyPr/>
        <a:lstStyle/>
        <a:p>
          <a:endParaRPr lang="es-EC"/>
        </a:p>
      </dgm:t>
    </dgm:pt>
    <dgm:pt modelId="{77C5F27E-9E58-435F-8E7E-941E234EE83A}">
      <dgm:prSet/>
      <dgm:spPr/>
      <dgm:t>
        <a:bodyPr/>
        <a:lstStyle/>
        <a:p>
          <a:pPr rtl="0"/>
          <a:r>
            <a:rPr lang="es-MX" dirty="0" smtClean="0"/>
            <a:t>Incidencia Pública  Eventos y Redes Interinstitucionales</a:t>
          </a:r>
          <a:endParaRPr lang="es-EC" dirty="0"/>
        </a:p>
      </dgm:t>
    </dgm:pt>
    <dgm:pt modelId="{5872B271-C6A5-4A6F-83F5-289C58FD5783}" type="parTrans" cxnId="{8B312A2F-083F-42EA-A58D-58ED66D15851}">
      <dgm:prSet/>
      <dgm:spPr/>
      <dgm:t>
        <a:bodyPr/>
        <a:lstStyle/>
        <a:p>
          <a:endParaRPr lang="es-EC"/>
        </a:p>
      </dgm:t>
    </dgm:pt>
    <dgm:pt modelId="{B60409DD-F209-46F4-A3A1-C09EDA16049C}" type="sibTrans" cxnId="{8B312A2F-083F-42EA-A58D-58ED66D15851}">
      <dgm:prSet/>
      <dgm:spPr/>
      <dgm:t>
        <a:bodyPr/>
        <a:lstStyle/>
        <a:p>
          <a:endParaRPr lang="es-EC"/>
        </a:p>
      </dgm:t>
    </dgm:pt>
    <dgm:pt modelId="{966585F5-B64E-4942-BBAE-022EAEDBA12F}" type="pres">
      <dgm:prSet presAssocID="{B7F66391-C4A9-4209-A7C0-26677FB0C9D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14C7101-C961-4DF9-A489-695B78DB2EB9}" type="pres">
      <dgm:prSet presAssocID="{7B66E852-A37C-4CDD-AB8B-76AE7FA7A9E6}" presName="composite" presStyleCnt="0"/>
      <dgm:spPr/>
    </dgm:pt>
    <dgm:pt modelId="{AEB7AD5B-A455-42D5-99FD-22513DB4438A}" type="pres">
      <dgm:prSet presAssocID="{7B66E852-A37C-4CDD-AB8B-76AE7FA7A9E6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240353C-8B3E-4E95-9B7F-C60A6C3CAC7C}" type="pres">
      <dgm:prSet presAssocID="{7B66E852-A37C-4CDD-AB8B-76AE7FA7A9E6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6D97A3-7612-40B9-9421-D5536F7F853F}" type="pres">
      <dgm:prSet presAssocID="{39C6355F-259E-45B2-B036-09774317A6DF}" presName="spacing" presStyleCnt="0"/>
      <dgm:spPr/>
    </dgm:pt>
    <dgm:pt modelId="{705052FF-6405-4612-87FD-64DA1D89FB3D}" type="pres">
      <dgm:prSet presAssocID="{AA79391F-2575-45A4-B428-D2168FE44160}" presName="composite" presStyleCnt="0"/>
      <dgm:spPr/>
    </dgm:pt>
    <dgm:pt modelId="{879D40BC-388A-4327-B4A6-70FC4CBCE941}" type="pres">
      <dgm:prSet presAssocID="{AA79391F-2575-45A4-B428-D2168FE44160}" presName="imgShp" presStyleLbl="fgImgPlace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EB66DFB-FC63-453B-B2AC-5EE279FB2FDD}" type="pres">
      <dgm:prSet presAssocID="{AA79391F-2575-45A4-B428-D2168FE44160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35F5A4-C1E0-4732-BA6D-5F1C612C0F60}" type="pres">
      <dgm:prSet presAssocID="{E4B862DE-C675-4612-AF20-191A29089BA0}" presName="spacing" presStyleCnt="0"/>
      <dgm:spPr/>
    </dgm:pt>
    <dgm:pt modelId="{7C362BA3-7482-400C-B1B1-CF399BDDD6EC}" type="pres">
      <dgm:prSet presAssocID="{736AC2F0-5468-4760-99CC-697A86FD54DB}" presName="composite" presStyleCnt="0"/>
      <dgm:spPr/>
    </dgm:pt>
    <dgm:pt modelId="{EEEF883B-E619-41BD-B8ED-AB7FFD321F88}" type="pres">
      <dgm:prSet presAssocID="{736AC2F0-5468-4760-99CC-697A86FD54DB}" presName="imgShp" presStyleLbl="fgImgPlace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262C8DF-D5A4-4ADE-BEF1-65853A5BA0B3}" type="pres">
      <dgm:prSet presAssocID="{736AC2F0-5468-4760-99CC-697A86FD54DB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7357E1-F51F-421B-ACED-55D9C3AFA7E2}" type="pres">
      <dgm:prSet presAssocID="{134C0730-E904-4145-A871-59D5B940624F}" presName="spacing" presStyleCnt="0"/>
      <dgm:spPr/>
    </dgm:pt>
    <dgm:pt modelId="{74FAF0E3-97BE-4849-881B-2B3636752E2D}" type="pres">
      <dgm:prSet presAssocID="{77C5F27E-9E58-435F-8E7E-941E234EE83A}" presName="composite" presStyleCnt="0"/>
      <dgm:spPr/>
    </dgm:pt>
    <dgm:pt modelId="{40DA0970-0153-4066-8B4A-9F3462895163}" type="pres">
      <dgm:prSet presAssocID="{77C5F27E-9E58-435F-8E7E-941E234EE83A}" presName="imgShp" presStyleLbl="fgImgPlace1" presStyleIdx="3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D823A44-CB60-4E79-8172-57FDDB4F9154}" type="pres">
      <dgm:prSet presAssocID="{77C5F27E-9E58-435F-8E7E-941E234EE83A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C72A8A-46DB-43F1-B122-1348184128FF}" type="pres">
      <dgm:prSet presAssocID="{B60409DD-F209-46F4-A3A1-C09EDA16049C}" presName="spacing" presStyleCnt="0"/>
      <dgm:spPr/>
    </dgm:pt>
    <dgm:pt modelId="{63E7586F-780E-41D2-9524-934409C7CB14}" type="pres">
      <dgm:prSet presAssocID="{6543D9F1-11A4-4F3C-A096-634261E05188}" presName="composite" presStyleCnt="0"/>
      <dgm:spPr/>
    </dgm:pt>
    <dgm:pt modelId="{B5E1CD66-F6AF-4CAF-A0E0-146FDDAD7220}" type="pres">
      <dgm:prSet presAssocID="{6543D9F1-11A4-4F3C-A096-634261E05188}" presName="imgShp" presStyleLbl="fgImgPlace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C05D83F-3E84-49B3-AC9F-763B74FC37D7}" type="pres">
      <dgm:prSet presAssocID="{6543D9F1-11A4-4F3C-A096-634261E05188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B312A2F-083F-42EA-A58D-58ED66D15851}" srcId="{B7F66391-C4A9-4209-A7C0-26677FB0C9DC}" destId="{77C5F27E-9E58-435F-8E7E-941E234EE83A}" srcOrd="3" destOrd="0" parTransId="{5872B271-C6A5-4A6F-83F5-289C58FD5783}" sibTransId="{B60409DD-F209-46F4-A3A1-C09EDA16049C}"/>
    <dgm:cxn modelId="{BEAEEF60-E04D-4ED5-8313-B0F63FAC3F6F}" type="presOf" srcId="{B7F66391-C4A9-4209-A7C0-26677FB0C9DC}" destId="{966585F5-B64E-4942-BBAE-022EAEDBA12F}" srcOrd="0" destOrd="0" presId="urn:microsoft.com/office/officeart/2005/8/layout/vList3"/>
    <dgm:cxn modelId="{BF1BC2E0-E707-43D4-8C23-CB047EEBE849}" srcId="{B7F66391-C4A9-4209-A7C0-26677FB0C9DC}" destId="{AA79391F-2575-45A4-B428-D2168FE44160}" srcOrd="1" destOrd="0" parTransId="{969DC85D-8CEC-4680-9D8E-96BB64405F0D}" sibTransId="{E4B862DE-C675-4612-AF20-191A29089BA0}"/>
    <dgm:cxn modelId="{2B2C3E01-5865-4213-B0E5-A1C40A8D0382}" srcId="{B7F66391-C4A9-4209-A7C0-26677FB0C9DC}" destId="{6543D9F1-11A4-4F3C-A096-634261E05188}" srcOrd="4" destOrd="0" parTransId="{E5E491FB-A18F-45D1-809A-2E073894B078}" sibTransId="{A2A02D7E-F660-4D10-8C3D-7113CCDE2EC1}"/>
    <dgm:cxn modelId="{6BCC2D2A-7642-4A67-887D-F74E7C7142FA}" srcId="{B7F66391-C4A9-4209-A7C0-26677FB0C9DC}" destId="{736AC2F0-5468-4760-99CC-697A86FD54DB}" srcOrd="2" destOrd="0" parTransId="{1FF2E9F4-F5DC-4CEE-B1B4-2973B2AF4677}" sibTransId="{134C0730-E904-4145-A871-59D5B940624F}"/>
    <dgm:cxn modelId="{B3B78854-8A02-4FA4-8B27-45B47020A2E7}" srcId="{B7F66391-C4A9-4209-A7C0-26677FB0C9DC}" destId="{7B66E852-A37C-4CDD-AB8B-76AE7FA7A9E6}" srcOrd="0" destOrd="0" parTransId="{315B1E7D-FBD9-43E9-AAFF-FBF5BBC5DEC9}" sibTransId="{39C6355F-259E-45B2-B036-09774317A6DF}"/>
    <dgm:cxn modelId="{C907E034-6184-46C1-BD50-93F2723C79FE}" type="presOf" srcId="{7B66E852-A37C-4CDD-AB8B-76AE7FA7A9E6}" destId="{0240353C-8B3E-4E95-9B7F-C60A6C3CAC7C}" srcOrd="0" destOrd="0" presId="urn:microsoft.com/office/officeart/2005/8/layout/vList3"/>
    <dgm:cxn modelId="{3A253A65-ADD2-4F5E-A774-58558F3091D5}" type="presOf" srcId="{736AC2F0-5468-4760-99CC-697A86FD54DB}" destId="{9262C8DF-D5A4-4ADE-BEF1-65853A5BA0B3}" srcOrd="0" destOrd="0" presId="urn:microsoft.com/office/officeart/2005/8/layout/vList3"/>
    <dgm:cxn modelId="{3F251BD2-C882-45E8-8E05-BBC153429E51}" type="presOf" srcId="{AA79391F-2575-45A4-B428-D2168FE44160}" destId="{0EB66DFB-FC63-453B-B2AC-5EE279FB2FDD}" srcOrd="0" destOrd="0" presId="urn:microsoft.com/office/officeart/2005/8/layout/vList3"/>
    <dgm:cxn modelId="{34564A8F-0D5F-4061-8021-2CC31CFA5B95}" type="presOf" srcId="{77C5F27E-9E58-435F-8E7E-941E234EE83A}" destId="{4D823A44-CB60-4E79-8172-57FDDB4F9154}" srcOrd="0" destOrd="0" presId="urn:microsoft.com/office/officeart/2005/8/layout/vList3"/>
    <dgm:cxn modelId="{26690E3D-8C2C-4EC0-8908-8D603F126FFC}" type="presOf" srcId="{6543D9F1-11A4-4F3C-A096-634261E05188}" destId="{0C05D83F-3E84-49B3-AC9F-763B74FC37D7}" srcOrd="0" destOrd="0" presId="urn:microsoft.com/office/officeart/2005/8/layout/vList3"/>
    <dgm:cxn modelId="{F011D32F-0B3D-46CF-8F40-137E5799338A}" type="presParOf" srcId="{966585F5-B64E-4942-BBAE-022EAEDBA12F}" destId="{914C7101-C961-4DF9-A489-695B78DB2EB9}" srcOrd="0" destOrd="0" presId="urn:microsoft.com/office/officeart/2005/8/layout/vList3"/>
    <dgm:cxn modelId="{AFFBF86A-0550-462A-B6C1-0D61D16C15D3}" type="presParOf" srcId="{914C7101-C961-4DF9-A489-695B78DB2EB9}" destId="{AEB7AD5B-A455-42D5-99FD-22513DB4438A}" srcOrd="0" destOrd="0" presId="urn:microsoft.com/office/officeart/2005/8/layout/vList3"/>
    <dgm:cxn modelId="{D71451E9-ECFF-4D48-ABE1-557A66AE1D4F}" type="presParOf" srcId="{914C7101-C961-4DF9-A489-695B78DB2EB9}" destId="{0240353C-8B3E-4E95-9B7F-C60A6C3CAC7C}" srcOrd="1" destOrd="0" presId="urn:microsoft.com/office/officeart/2005/8/layout/vList3"/>
    <dgm:cxn modelId="{650DC6CB-FE5B-4628-8A64-5BAA712B6E40}" type="presParOf" srcId="{966585F5-B64E-4942-BBAE-022EAEDBA12F}" destId="{F06D97A3-7612-40B9-9421-D5536F7F853F}" srcOrd="1" destOrd="0" presId="urn:microsoft.com/office/officeart/2005/8/layout/vList3"/>
    <dgm:cxn modelId="{C1D7DEB7-A55C-4B05-9C2E-09BC7E23C158}" type="presParOf" srcId="{966585F5-B64E-4942-BBAE-022EAEDBA12F}" destId="{705052FF-6405-4612-87FD-64DA1D89FB3D}" srcOrd="2" destOrd="0" presId="urn:microsoft.com/office/officeart/2005/8/layout/vList3"/>
    <dgm:cxn modelId="{D1C69384-F198-4E64-8DB1-6DE2533A8BE4}" type="presParOf" srcId="{705052FF-6405-4612-87FD-64DA1D89FB3D}" destId="{879D40BC-388A-4327-B4A6-70FC4CBCE941}" srcOrd="0" destOrd="0" presId="urn:microsoft.com/office/officeart/2005/8/layout/vList3"/>
    <dgm:cxn modelId="{75EA15B2-F467-422F-A322-2AA4EAD1DA2C}" type="presParOf" srcId="{705052FF-6405-4612-87FD-64DA1D89FB3D}" destId="{0EB66DFB-FC63-453B-B2AC-5EE279FB2FDD}" srcOrd="1" destOrd="0" presId="urn:microsoft.com/office/officeart/2005/8/layout/vList3"/>
    <dgm:cxn modelId="{A7192878-A17E-42EB-B079-4670A691D95A}" type="presParOf" srcId="{966585F5-B64E-4942-BBAE-022EAEDBA12F}" destId="{9E35F5A4-C1E0-4732-BA6D-5F1C612C0F60}" srcOrd="3" destOrd="0" presId="urn:microsoft.com/office/officeart/2005/8/layout/vList3"/>
    <dgm:cxn modelId="{7FE9ADBB-4AE9-4F01-9E27-EFC04EEE5096}" type="presParOf" srcId="{966585F5-B64E-4942-BBAE-022EAEDBA12F}" destId="{7C362BA3-7482-400C-B1B1-CF399BDDD6EC}" srcOrd="4" destOrd="0" presId="urn:microsoft.com/office/officeart/2005/8/layout/vList3"/>
    <dgm:cxn modelId="{597D742C-B28A-481C-95AE-8BEABDD709E1}" type="presParOf" srcId="{7C362BA3-7482-400C-B1B1-CF399BDDD6EC}" destId="{EEEF883B-E619-41BD-B8ED-AB7FFD321F88}" srcOrd="0" destOrd="0" presId="urn:microsoft.com/office/officeart/2005/8/layout/vList3"/>
    <dgm:cxn modelId="{04075CE1-06B5-485C-A7FD-45C013F309A1}" type="presParOf" srcId="{7C362BA3-7482-400C-B1B1-CF399BDDD6EC}" destId="{9262C8DF-D5A4-4ADE-BEF1-65853A5BA0B3}" srcOrd="1" destOrd="0" presId="urn:microsoft.com/office/officeart/2005/8/layout/vList3"/>
    <dgm:cxn modelId="{13F1CF24-2106-4108-AB25-D56DE868EC50}" type="presParOf" srcId="{966585F5-B64E-4942-BBAE-022EAEDBA12F}" destId="{A27357E1-F51F-421B-ACED-55D9C3AFA7E2}" srcOrd="5" destOrd="0" presId="urn:microsoft.com/office/officeart/2005/8/layout/vList3"/>
    <dgm:cxn modelId="{3C79C5A3-42D1-4150-B4C7-9F19CB4A3DC6}" type="presParOf" srcId="{966585F5-B64E-4942-BBAE-022EAEDBA12F}" destId="{74FAF0E3-97BE-4849-881B-2B3636752E2D}" srcOrd="6" destOrd="0" presId="urn:microsoft.com/office/officeart/2005/8/layout/vList3"/>
    <dgm:cxn modelId="{D3C55C92-FFDD-4A0B-A693-27B6C5742286}" type="presParOf" srcId="{74FAF0E3-97BE-4849-881B-2B3636752E2D}" destId="{40DA0970-0153-4066-8B4A-9F3462895163}" srcOrd="0" destOrd="0" presId="urn:microsoft.com/office/officeart/2005/8/layout/vList3"/>
    <dgm:cxn modelId="{6E7B70AA-E472-44B6-A5CF-688B1A437125}" type="presParOf" srcId="{74FAF0E3-97BE-4849-881B-2B3636752E2D}" destId="{4D823A44-CB60-4E79-8172-57FDDB4F9154}" srcOrd="1" destOrd="0" presId="urn:microsoft.com/office/officeart/2005/8/layout/vList3"/>
    <dgm:cxn modelId="{8D8C3F79-E4A4-4C9E-8DAF-9B3E0602E945}" type="presParOf" srcId="{966585F5-B64E-4942-BBAE-022EAEDBA12F}" destId="{CBC72A8A-46DB-43F1-B122-1348184128FF}" srcOrd="7" destOrd="0" presId="urn:microsoft.com/office/officeart/2005/8/layout/vList3"/>
    <dgm:cxn modelId="{B0E66F4C-17CD-4DA8-9B16-C6A91EBDA5F9}" type="presParOf" srcId="{966585F5-B64E-4942-BBAE-022EAEDBA12F}" destId="{63E7586F-780E-41D2-9524-934409C7CB14}" srcOrd="8" destOrd="0" presId="urn:microsoft.com/office/officeart/2005/8/layout/vList3"/>
    <dgm:cxn modelId="{39762B77-5183-413E-B125-BDC9A154107B}" type="presParOf" srcId="{63E7586F-780E-41D2-9524-934409C7CB14}" destId="{B5E1CD66-F6AF-4CAF-A0E0-146FDDAD7220}" srcOrd="0" destOrd="0" presId="urn:microsoft.com/office/officeart/2005/8/layout/vList3"/>
    <dgm:cxn modelId="{6BDD4D44-FE61-4525-9980-3E4DABA45C99}" type="presParOf" srcId="{63E7586F-780E-41D2-9524-934409C7CB14}" destId="{0C05D83F-3E84-49B3-AC9F-763B74FC37D7}" srcOrd="1" destOrd="0" presId="urn:microsoft.com/office/officeart/2005/8/layout/vList3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965B9B-F2E1-4756-AA16-A9B8C984366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EC"/>
        </a:p>
      </dgm:t>
    </dgm:pt>
    <dgm:pt modelId="{32303622-3A31-4F23-BC30-E91B740C9B6F}">
      <dgm:prSet/>
      <dgm:spPr/>
      <dgm:t>
        <a:bodyPr/>
        <a:lstStyle/>
        <a:p>
          <a:pPr rtl="0"/>
          <a:r>
            <a:rPr lang="es-EC" dirty="0" smtClean="0"/>
            <a:t>3.   Objetivo General</a:t>
          </a:r>
          <a:endParaRPr lang="es-EC" dirty="0"/>
        </a:p>
      </dgm:t>
    </dgm:pt>
    <dgm:pt modelId="{B16BB146-32BA-431A-AF37-FA27D0E9ED4D}" type="parTrans" cxnId="{A570934F-9699-41F1-B5F4-48F2B4271EC5}">
      <dgm:prSet/>
      <dgm:spPr/>
      <dgm:t>
        <a:bodyPr/>
        <a:lstStyle/>
        <a:p>
          <a:endParaRPr lang="es-EC"/>
        </a:p>
      </dgm:t>
    </dgm:pt>
    <dgm:pt modelId="{854C4466-BD5A-4D69-A29A-66486A8983FA}" type="sibTrans" cxnId="{A570934F-9699-41F1-B5F4-48F2B4271EC5}">
      <dgm:prSet/>
      <dgm:spPr/>
      <dgm:t>
        <a:bodyPr/>
        <a:lstStyle/>
        <a:p>
          <a:endParaRPr lang="es-EC"/>
        </a:p>
      </dgm:t>
    </dgm:pt>
    <dgm:pt modelId="{0F1864C6-07AB-48E5-85BE-A78552C99A9C}">
      <dgm:prSet/>
      <dgm:spPr/>
      <dgm:t>
        <a:bodyPr/>
        <a:lstStyle/>
        <a:p>
          <a:pPr rtl="0"/>
          <a:r>
            <a:rPr lang="es-EC" b="1" dirty="0" smtClean="0"/>
            <a:t>Apoyar en la comprensión y ejercicio cotidianos en prevención de abuso en la Niñez patrocinada por </a:t>
          </a:r>
          <a:r>
            <a:rPr lang="es-EC" b="1" dirty="0" err="1" smtClean="0"/>
            <a:t>Compassion</a:t>
          </a:r>
          <a:r>
            <a:rPr lang="es-EC" b="1" dirty="0" smtClean="0"/>
            <a:t> en todos los Proyectos del país, en los Facilitadores de Sociedad e involucrados del desarrollo de NNA.</a:t>
          </a:r>
          <a:endParaRPr lang="es-EC" dirty="0"/>
        </a:p>
      </dgm:t>
    </dgm:pt>
    <dgm:pt modelId="{40EA8529-8B3F-437A-903E-FEF5E040D406}" type="parTrans" cxnId="{64E82247-4843-4D43-B69B-9CADA08EE223}">
      <dgm:prSet/>
      <dgm:spPr/>
      <dgm:t>
        <a:bodyPr/>
        <a:lstStyle/>
        <a:p>
          <a:endParaRPr lang="es-EC"/>
        </a:p>
      </dgm:t>
    </dgm:pt>
    <dgm:pt modelId="{3781C771-84CC-4B2B-9172-B7498CF6A163}" type="sibTrans" cxnId="{64E82247-4843-4D43-B69B-9CADA08EE223}">
      <dgm:prSet/>
      <dgm:spPr/>
      <dgm:t>
        <a:bodyPr/>
        <a:lstStyle/>
        <a:p>
          <a:endParaRPr lang="es-EC"/>
        </a:p>
      </dgm:t>
    </dgm:pt>
    <dgm:pt modelId="{3B92DB53-831D-427A-A32E-EA4E4458FF8E}" type="pres">
      <dgm:prSet presAssocID="{46965B9B-F2E1-4756-AA16-A9B8C98436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GT"/>
        </a:p>
      </dgm:t>
    </dgm:pt>
    <dgm:pt modelId="{A3B2AB33-CBC4-4062-AB93-94BEB8300C1C}" type="pres">
      <dgm:prSet presAssocID="{32303622-3A31-4F23-BC30-E91B740C9B6F}" presName="parentText" presStyleLbl="node1" presStyleIdx="0" presStyleCnt="2" custLinFactNeighborX="-2109" custLinFactNeighborY="-96604">
        <dgm:presLayoutVars>
          <dgm:chMax val="0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6C3B9350-FCC2-4ED0-9AE9-70C6289F4969}" type="pres">
      <dgm:prSet presAssocID="{854C4466-BD5A-4D69-A29A-66486A8983FA}" presName="spacer" presStyleCnt="0"/>
      <dgm:spPr/>
    </dgm:pt>
    <dgm:pt modelId="{F6977948-2891-4C5D-AAFB-6BDA49BF6176}" type="pres">
      <dgm:prSet presAssocID="{0F1864C6-07AB-48E5-85BE-A78552C99A9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GT"/>
        </a:p>
      </dgm:t>
    </dgm:pt>
  </dgm:ptLst>
  <dgm:cxnLst>
    <dgm:cxn modelId="{64E82247-4843-4D43-B69B-9CADA08EE223}" srcId="{46965B9B-F2E1-4756-AA16-A9B8C9843661}" destId="{0F1864C6-07AB-48E5-85BE-A78552C99A9C}" srcOrd="1" destOrd="0" parTransId="{40EA8529-8B3F-437A-903E-FEF5E040D406}" sibTransId="{3781C771-84CC-4B2B-9172-B7498CF6A163}"/>
    <dgm:cxn modelId="{8CE304AA-6638-44E5-98AA-45348082D7E1}" type="presOf" srcId="{46965B9B-F2E1-4756-AA16-A9B8C9843661}" destId="{3B92DB53-831D-427A-A32E-EA4E4458FF8E}" srcOrd="0" destOrd="0" presId="urn:microsoft.com/office/officeart/2005/8/layout/vList2"/>
    <dgm:cxn modelId="{8F5BCF4C-4E11-4F42-AB75-A972AC2EF2D9}" type="presOf" srcId="{0F1864C6-07AB-48E5-85BE-A78552C99A9C}" destId="{F6977948-2891-4C5D-AAFB-6BDA49BF6176}" srcOrd="0" destOrd="0" presId="urn:microsoft.com/office/officeart/2005/8/layout/vList2"/>
    <dgm:cxn modelId="{879CE099-21D7-4672-8BA5-5C39D6CC5F83}" type="presOf" srcId="{32303622-3A31-4F23-BC30-E91B740C9B6F}" destId="{A3B2AB33-CBC4-4062-AB93-94BEB8300C1C}" srcOrd="0" destOrd="0" presId="urn:microsoft.com/office/officeart/2005/8/layout/vList2"/>
    <dgm:cxn modelId="{A570934F-9699-41F1-B5F4-48F2B4271EC5}" srcId="{46965B9B-F2E1-4756-AA16-A9B8C9843661}" destId="{32303622-3A31-4F23-BC30-E91B740C9B6F}" srcOrd="0" destOrd="0" parTransId="{B16BB146-32BA-431A-AF37-FA27D0E9ED4D}" sibTransId="{854C4466-BD5A-4D69-A29A-66486A8983FA}"/>
    <dgm:cxn modelId="{0CBDF6F7-F49C-495D-BE0F-4B3B4FFAC64E}" type="presParOf" srcId="{3B92DB53-831D-427A-A32E-EA4E4458FF8E}" destId="{A3B2AB33-CBC4-4062-AB93-94BEB8300C1C}" srcOrd="0" destOrd="0" presId="urn:microsoft.com/office/officeart/2005/8/layout/vList2"/>
    <dgm:cxn modelId="{28AC88CA-6164-4998-BEB8-98CCAF69FDF6}" type="presParOf" srcId="{3B92DB53-831D-427A-A32E-EA4E4458FF8E}" destId="{6C3B9350-FCC2-4ED0-9AE9-70C6289F4969}" srcOrd="1" destOrd="0" presId="urn:microsoft.com/office/officeart/2005/8/layout/vList2"/>
    <dgm:cxn modelId="{6AC34CF9-C770-49B0-94C4-ABE9483CA48C}" type="presParOf" srcId="{3B92DB53-831D-427A-A32E-EA4E4458FF8E}" destId="{F6977948-2891-4C5D-AAFB-6BDA49BF6176}" srcOrd="2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6CC796-1917-4A60-A829-30B09B9BF4C6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52DB1CA-2A20-4CF2-9A95-F61D7A880E3C}">
      <dgm:prSet/>
      <dgm:spPr/>
      <dgm:t>
        <a:bodyPr/>
        <a:lstStyle/>
        <a:p>
          <a:pPr rtl="0"/>
          <a:r>
            <a:rPr lang="es-EC" dirty="0" smtClean="0"/>
            <a:t>1.- </a:t>
          </a:r>
          <a:r>
            <a:rPr lang="es-EC" b="1" dirty="0" smtClean="0"/>
            <a:t>Apoyar la formación en prevención de Abuso al 100%  de facilitadores, pastores, directores de los CDN, educadores y miembros del comité; con el material NIÑEZ imagen de Dios, en un taller.</a:t>
          </a:r>
          <a:endParaRPr lang="es-EC" dirty="0"/>
        </a:p>
      </dgm:t>
    </dgm:pt>
    <dgm:pt modelId="{91884654-748C-4162-9366-5629515672DF}" type="parTrans" cxnId="{23CABD1E-62C4-420F-AF1B-161C91C27CC4}">
      <dgm:prSet/>
      <dgm:spPr/>
      <dgm:t>
        <a:bodyPr/>
        <a:lstStyle/>
        <a:p>
          <a:endParaRPr lang="es-EC"/>
        </a:p>
      </dgm:t>
    </dgm:pt>
    <dgm:pt modelId="{5B848656-8DD7-4AA9-BD81-62DC9D5854B8}" type="sibTrans" cxnId="{23CABD1E-62C4-420F-AF1B-161C91C27CC4}">
      <dgm:prSet/>
      <dgm:spPr/>
      <dgm:t>
        <a:bodyPr/>
        <a:lstStyle/>
        <a:p>
          <a:endParaRPr lang="es-EC"/>
        </a:p>
      </dgm:t>
    </dgm:pt>
    <dgm:pt modelId="{0D74B4B4-A5B7-496A-82A6-B93CDE771F30}">
      <dgm:prSet/>
      <dgm:spPr/>
      <dgm:t>
        <a:bodyPr/>
        <a:lstStyle/>
        <a:p>
          <a:pPr rtl="0"/>
          <a:r>
            <a:rPr lang="es-EC" dirty="0" smtClean="0"/>
            <a:t>2.</a:t>
          </a:r>
          <a:r>
            <a:rPr lang="es-EC" b="1" dirty="0" smtClean="0"/>
            <a:t>  Apoyar en la provisión de herramientas básicas Organizacionales, para promover la prevención de abuso y para el ejercicio de la defensoría, en el 100% de los CDN y tutores.</a:t>
          </a:r>
          <a:endParaRPr lang="es-EC" dirty="0"/>
        </a:p>
      </dgm:t>
    </dgm:pt>
    <dgm:pt modelId="{2B6ACCBA-273D-4DE9-8A7E-508DB9823EE9}" type="parTrans" cxnId="{AF79A1EA-B517-4B80-A9F9-EE944439FB64}">
      <dgm:prSet/>
      <dgm:spPr/>
      <dgm:t>
        <a:bodyPr/>
        <a:lstStyle/>
        <a:p>
          <a:endParaRPr lang="es-EC"/>
        </a:p>
      </dgm:t>
    </dgm:pt>
    <dgm:pt modelId="{BE87470D-6C1F-4039-A02E-A1E31FB3EB4C}" type="sibTrans" cxnId="{AF79A1EA-B517-4B80-A9F9-EE944439FB64}">
      <dgm:prSet/>
      <dgm:spPr/>
      <dgm:t>
        <a:bodyPr/>
        <a:lstStyle/>
        <a:p>
          <a:endParaRPr lang="es-EC"/>
        </a:p>
      </dgm:t>
    </dgm:pt>
    <dgm:pt modelId="{5610F11E-A4D4-4C7E-934C-CB95F1607B0C}">
      <dgm:prSet/>
      <dgm:spPr/>
      <dgm:t>
        <a:bodyPr/>
        <a:lstStyle/>
        <a:p>
          <a:pPr rtl="0"/>
          <a:r>
            <a:rPr lang="es-EC" dirty="0" smtClean="0">
              <a:solidFill>
                <a:schemeClr val="tx1"/>
              </a:solidFill>
            </a:rPr>
            <a:t>3.- </a:t>
          </a:r>
          <a:r>
            <a:rPr lang="es-EC" b="1" dirty="0" smtClean="0">
              <a:solidFill>
                <a:schemeClr val="tx1"/>
              </a:solidFill>
            </a:rPr>
            <a:t>Promover  la organización y participación de los Comités de los Proyectos en la defensoría de los NNA, con los padres de familia en el 100% de Proyectos, en coordinación con los Facilitadores y  Directores de todos los CDN del país.</a:t>
          </a:r>
          <a:endParaRPr lang="es-EC" dirty="0">
            <a:solidFill>
              <a:schemeClr val="tx1"/>
            </a:solidFill>
          </a:endParaRPr>
        </a:p>
      </dgm:t>
    </dgm:pt>
    <dgm:pt modelId="{21B9B802-41EB-4C14-9674-824AD38C2A89}" type="parTrans" cxnId="{0B8F1938-433E-4590-96AD-C9A92EFCCF29}">
      <dgm:prSet/>
      <dgm:spPr/>
      <dgm:t>
        <a:bodyPr/>
        <a:lstStyle/>
        <a:p>
          <a:endParaRPr lang="es-EC"/>
        </a:p>
      </dgm:t>
    </dgm:pt>
    <dgm:pt modelId="{AF23252A-F329-4F7F-8C77-E3EB8CBCE8EE}" type="sibTrans" cxnId="{0B8F1938-433E-4590-96AD-C9A92EFCCF29}">
      <dgm:prSet/>
      <dgm:spPr/>
      <dgm:t>
        <a:bodyPr/>
        <a:lstStyle/>
        <a:p>
          <a:endParaRPr lang="es-EC"/>
        </a:p>
      </dgm:t>
    </dgm:pt>
    <dgm:pt modelId="{268D6BCD-510D-4724-855F-80D91ABF51C3}">
      <dgm:prSet/>
      <dgm:spPr/>
      <dgm:t>
        <a:bodyPr/>
        <a:lstStyle/>
        <a:p>
          <a:pPr rtl="0"/>
          <a:r>
            <a:rPr lang="es-EC" dirty="0" smtClean="0">
              <a:solidFill>
                <a:schemeClr val="tx1"/>
              </a:solidFill>
            </a:rPr>
            <a:t>4.</a:t>
          </a:r>
          <a:r>
            <a:rPr lang="es-EC" b="1" dirty="0" smtClean="0">
              <a:solidFill>
                <a:schemeClr val="tx1"/>
              </a:solidFill>
            </a:rPr>
            <a:t>Apoyar la organización de Representaciones Eclesiales (denominacionales) para el ejercicio de la Defensoría de los NNA, en todos los CDN del país con el apoyo del 100% de los Facilitadores.</a:t>
          </a:r>
          <a:endParaRPr lang="es-EC" dirty="0">
            <a:solidFill>
              <a:schemeClr val="tx1"/>
            </a:solidFill>
          </a:endParaRPr>
        </a:p>
      </dgm:t>
    </dgm:pt>
    <dgm:pt modelId="{2815C12A-4140-40F6-AFC8-C15B6AAF4663}" type="parTrans" cxnId="{D788D6FB-4A0D-421C-9EEB-577E9D38135A}">
      <dgm:prSet/>
      <dgm:spPr/>
      <dgm:t>
        <a:bodyPr/>
        <a:lstStyle/>
        <a:p>
          <a:endParaRPr lang="es-EC"/>
        </a:p>
      </dgm:t>
    </dgm:pt>
    <dgm:pt modelId="{CDFD6860-49AA-4C65-B166-1105864C72CB}" type="sibTrans" cxnId="{D788D6FB-4A0D-421C-9EEB-577E9D38135A}">
      <dgm:prSet/>
      <dgm:spPr/>
      <dgm:t>
        <a:bodyPr/>
        <a:lstStyle/>
        <a:p>
          <a:endParaRPr lang="es-EC"/>
        </a:p>
      </dgm:t>
    </dgm:pt>
    <dgm:pt modelId="{6267FEFF-F8C1-4330-A91A-E87A905C643C}">
      <dgm:prSet/>
      <dgm:spPr/>
      <dgm:t>
        <a:bodyPr/>
        <a:lstStyle/>
        <a:p>
          <a:pPr rtl="0"/>
          <a:r>
            <a:rPr lang="es-EC" dirty="0" smtClean="0">
              <a:solidFill>
                <a:schemeClr val="tx1"/>
              </a:solidFill>
            </a:rPr>
            <a:t>5.- </a:t>
          </a:r>
          <a:r>
            <a:rPr lang="es-EC" b="1" dirty="0" smtClean="0">
              <a:solidFill>
                <a:schemeClr val="tx1"/>
              </a:solidFill>
            </a:rPr>
            <a:t>Impulsar con la participación del 100% de los  Facilitadores y Directores  la preparación de planificaciones curriculares en Salud Integral en los NNA, por grupos de edad y por tramos, en la que se contemple la Prevención de Abuso, en todos los CDN del país.</a:t>
          </a:r>
          <a:endParaRPr lang="es-EC" dirty="0">
            <a:solidFill>
              <a:schemeClr val="tx1"/>
            </a:solidFill>
          </a:endParaRPr>
        </a:p>
      </dgm:t>
    </dgm:pt>
    <dgm:pt modelId="{3438D9F4-DCCF-4AC8-847A-933584939DED}" type="parTrans" cxnId="{0E37DA33-62E4-4CCD-94A1-7BE586B2C6E3}">
      <dgm:prSet/>
      <dgm:spPr/>
      <dgm:t>
        <a:bodyPr/>
        <a:lstStyle/>
        <a:p>
          <a:endParaRPr lang="es-EC"/>
        </a:p>
      </dgm:t>
    </dgm:pt>
    <dgm:pt modelId="{34DAAAFC-D684-41EC-8E78-AFE1F4C4F6BD}" type="sibTrans" cxnId="{0E37DA33-62E4-4CCD-94A1-7BE586B2C6E3}">
      <dgm:prSet/>
      <dgm:spPr/>
      <dgm:t>
        <a:bodyPr/>
        <a:lstStyle/>
        <a:p>
          <a:endParaRPr lang="es-EC"/>
        </a:p>
      </dgm:t>
    </dgm:pt>
    <dgm:pt modelId="{291FB06C-E148-410D-8DBD-0DC7434E01D9}" type="pres">
      <dgm:prSet presAssocID="{826CC796-1917-4A60-A829-30B09B9BF4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GT"/>
        </a:p>
      </dgm:t>
    </dgm:pt>
    <dgm:pt modelId="{D77523BF-6190-463F-8AE8-1F291A299C0B}" type="pres">
      <dgm:prSet presAssocID="{826CC796-1917-4A60-A829-30B09B9BF4C6}" presName="fgShape" presStyleLbl="fgShp" presStyleIdx="0" presStyleCnt="1"/>
      <dgm:spPr/>
    </dgm:pt>
    <dgm:pt modelId="{79EB7103-62A0-4325-9A6D-5B8C7F6D4B4A}" type="pres">
      <dgm:prSet presAssocID="{826CC796-1917-4A60-A829-30B09B9BF4C6}" presName="linComp" presStyleCnt="0"/>
      <dgm:spPr/>
    </dgm:pt>
    <dgm:pt modelId="{80E3DDFD-0D99-4D2F-94F7-E036589713C0}" type="pres">
      <dgm:prSet presAssocID="{E52DB1CA-2A20-4CF2-9A95-F61D7A880E3C}" presName="compNode" presStyleCnt="0"/>
      <dgm:spPr/>
    </dgm:pt>
    <dgm:pt modelId="{AD524BAC-2F89-4D5A-B7D9-81F5C5F5B153}" type="pres">
      <dgm:prSet presAssocID="{E52DB1CA-2A20-4CF2-9A95-F61D7A880E3C}" presName="bkgdShape" presStyleLbl="node1" presStyleIdx="0" presStyleCnt="5"/>
      <dgm:spPr/>
      <dgm:t>
        <a:bodyPr/>
        <a:lstStyle/>
        <a:p>
          <a:endParaRPr lang="es-GT"/>
        </a:p>
      </dgm:t>
    </dgm:pt>
    <dgm:pt modelId="{4E1E1AB7-E558-4595-BF2C-703B5A1FB677}" type="pres">
      <dgm:prSet presAssocID="{E52DB1CA-2A20-4CF2-9A95-F61D7A880E3C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81DAF324-2F72-4EAA-9DB7-8395F293EB25}" type="pres">
      <dgm:prSet presAssocID="{E52DB1CA-2A20-4CF2-9A95-F61D7A880E3C}" presName="invisiNode" presStyleLbl="node1" presStyleIdx="0" presStyleCnt="5"/>
      <dgm:spPr/>
    </dgm:pt>
    <dgm:pt modelId="{A83CA7D3-4915-491F-A8AD-1A36D7B67E73}" type="pres">
      <dgm:prSet presAssocID="{E52DB1CA-2A20-4CF2-9A95-F61D7A880E3C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7D0B3CC-6F98-46E1-874E-FF7808E242FC}" type="pres">
      <dgm:prSet presAssocID="{5B848656-8DD7-4AA9-BD81-62DC9D5854B8}" presName="sibTrans" presStyleLbl="sibTrans2D1" presStyleIdx="0" presStyleCnt="0"/>
      <dgm:spPr/>
      <dgm:t>
        <a:bodyPr/>
        <a:lstStyle/>
        <a:p>
          <a:endParaRPr lang="es-GT"/>
        </a:p>
      </dgm:t>
    </dgm:pt>
    <dgm:pt modelId="{A92BF079-927B-4B2E-AF7F-CD7C1A9AD366}" type="pres">
      <dgm:prSet presAssocID="{0D74B4B4-A5B7-496A-82A6-B93CDE771F30}" presName="compNode" presStyleCnt="0"/>
      <dgm:spPr/>
    </dgm:pt>
    <dgm:pt modelId="{53970A4F-B872-4058-9D84-56D2B1952FEB}" type="pres">
      <dgm:prSet presAssocID="{0D74B4B4-A5B7-496A-82A6-B93CDE771F30}" presName="bkgdShape" presStyleLbl="node1" presStyleIdx="1" presStyleCnt="5" custLinFactNeighborX="1132" custLinFactNeighborY="-1077"/>
      <dgm:spPr/>
      <dgm:t>
        <a:bodyPr/>
        <a:lstStyle/>
        <a:p>
          <a:endParaRPr lang="es-EC"/>
        </a:p>
      </dgm:t>
    </dgm:pt>
    <dgm:pt modelId="{A1E6F36F-E5F1-4E24-B228-4DB558EE682B}" type="pres">
      <dgm:prSet presAssocID="{0D74B4B4-A5B7-496A-82A6-B93CDE771F30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74BD05-1C90-4C30-9AD2-9C5464C18A96}" type="pres">
      <dgm:prSet presAssocID="{0D74B4B4-A5B7-496A-82A6-B93CDE771F30}" presName="invisiNode" presStyleLbl="node1" presStyleIdx="1" presStyleCnt="5"/>
      <dgm:spPr/>
    </dgm:pt>
    <dgm:pt modelId="{5F899248-1C22-43A5-8A20-A2896B1D92E6}" type="pres">
      <dgm:prSet presAssocID="{0D74B4B4-A5B7-496A-82A6-B93CDE771F30}" presName="imagNode" presStyleLbl="fgImgPlace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C0F6C1F-A25A-4D9A-9844-AA04989CBF9C}" type="pres">
      <dgm:prSet presAssocID="{BE87470D-6C1F-4039-A02E-A1E31FB3EB4C}" presName="sibTrans" presStyleLbl="sibTrans2D1" presStyleIdx="0" presStyleCnt="0"/>
      <dgm:spPr/>
      <dgm:t>
        <a:bodyPr/>
        <a:lstStyle/>
        <a:p>
          <a:endParaRPr lang="es-GT"/>
        </a:p>
      </dgm:t>
    </dgm:pt>
    <dgm:pt modelId="{348A2C33-B585-464F-AC4E-2A48A8212DEA}" type="pres">
      <dgm:prSet presAssocID="{5610F11E-A4D4-4C7E-934C-CB95F1607B0C}" presName="compNode" presStyleCnt="0"/>
      <dgm:spPr/>
    </dgm:pt>
    <dgm:pt modelId="{D7CFEBF7-F24C-4E7E-B88A-F3511F306BA2}" type="pres">
      <dgm:prSet presAssocID="{5610F11E-A4D4-4C7E-934C-CB95F1607B0C}" presName="bkgdShape" presStyleLbl="node1" presStyleIdx="2" presStyleCnt="5"/>
      <dgm:spPr/>
      <dgm:t>
        <a:bodyPr/>
        <a:lstStyle/>
        <a:p>
          <a:endParaRPr lang="es-EC"/>
        </a:p>
      </dgm:t>
    </dgm:pt>
    <dgm:pt modelId="{EC0E3E8E-A987-4161-997C-058170940886}" type="pres">
      <dgm:prSet presAssocID="{5610F11E-A4D4-4C7E-934C-CB95F1607B0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3504A0-6A08-4B47-96A2-66D915A21D23}" type="pres">
      <dgm:prSet presAssocID="{5610F11E-A4D4-4C7E-934C-CB95F1607B0C}" presName="invisiNode" presStyleLbl="node1" presStyleIdx="2" presStyleCnt="5"/>
      <dgm:spPr/>
    </dgm:pt>
    <dgm:pt modelId="{38D5ED84-1F9D-4D34-87D2-0D2330FE7E85}" type="pres">
      <dgm:prSet presAssocID="{5610F11E-A4D4-4C7E-934C-CB95F1607B0C}" presName="imagNode" presStyleLbl="fgImgPlace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B331774-C4F1-4B7F-8637-FFB47D0D9D98}" type="pres">
      <dgm:prSet presAssocID="{AF23252A-F329-4F7F-8C77-E3EB8CBCE8EE}" presName="sibTrans" presStyleLbl="sibTrans2D1" presStyleIdx="0" presStyleCnt="0"/>
      <dgm:spPr/>
      <dgm:t>
        <a:bodyPr/>
        <a:lstStyle/>
        <a:p>
          <a:endParaRPr lang="es-GT"/>
        </a:p>
      </dgm:t>
    </dgm:pt>
    <dgm:pt modelId="{D007D65C-024A-4CF9-8CA9-6393BC7E2A6B}" type="pres">
      <dgm:prSet presAssocID="{268D6BCD-510D-4724-855F-80D91ABF51C3}" presName="compNode" presStyleCnt="0"/>
      <dgm:spPr/>
    </dgm:pt>
    <dgm:pt modelId="{529781A8-3145-4FA7-BCD5-C1C701BF5F3F}" type="pres">
      <dgm:prSet presAssocID="{268D6BCD-510D-4724-855F-80D91ABF51C3}" presName="bkgdShape" presStyleLbl="node1" presStyleIdx="3" presStyleCnt="5"/>
      <dgm:spPr/>
      <dgm:t>
        <a:bodyPr/>
        <a:lstStyle/>
        <a:p>
          <a:endParaRPr lang="es-EC"/>
        </a:p>
      </dgm:t>
    </dgm:pt>
    <dgm:pt modelId="{71E8265E-BF8E-4E2C-BD09-DB9327678BE3}" type="pres">
      <dgm:prSet presAssocID="{268D6BCD-510D-4724-855F-80D91ABF51C3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1D9A7D-EEC8-4E3D-A23F-422FBF1A8EB7}" type="pres">
      <dgm:prSet presAssocID="{268D6BCD-510D-4724-855F-80D91ABF51C3}" presName="invisiNode" presStyleLbl="node1" presStyleIdx="3" presStyleCnt="5"/>
      <dgm:spPr/>
    </dgm:pt>
    <dgm:pt modelId="{BB6238BF-420D-42D3-83FA-B90FFCEE17FD}" type="pres">
      <dgm:prSet presAssocID="{268D6BCD-510D-4724-855F-80D91ABF51C3}" presName="imagNode" presStyleLbl="fgImgPlace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5C05EB9-B94D-4887-8EAB-B1CC67817D67}" type="pres">
      <dgm:prSet presAssocID="{CDFD6860-49AA-4C65-B166-1105864C72CB}" presName="sibTrans" presStyleLbl="sibTrans2D1" presStyleIdx="0" presStyleCnt="0"/>
      <dgm:spPr/>
      <dgm:t>
        <a:bodyPr/>
        <a:lstStyle/>
        <a:p>
          <a:endParaRPr lang="es-GT"/>
        </a:p>
      </dgm:t>
    </dgm:pt>
    <dgm:pt modelId="{01073225-482D-400B-9BDE-E028F7694457}" type="pres">
      <dgm:prSet presAssocID="{6267FEFF-F8C1-4330-A91A-E87A905C643C}" presName="compNode" presStyleCnt="0"/>
      <dgm:spPr/>
    </dgm:pt>
    <dgm:pt modelId="{5C043B73-B3F9-44CA-BC0F-16A8DD5218E1}" type="pres">
      <dgm:prSet presAssocID="{6267FEFF-F8C1-4330-A91A-E87A905C643C}" presName="bkgdShape" presStyleLbl="node1" presStyleIdx="4" presStyleCnt="5"/>
      <dgm:spPr/>
      <dgm:t>
        <a:bodyPr/>
        <a:lstStyle/>
        <a:p>
          <a:endParaRPr lang="es-EC"/>
        </a:p>
      </dgm:t>
    </dgm:pt>
    <dgm:pt modelId="{43592720-3436-4AA0-9B5B-B7EE1BF353AE}" type="pres">
      <dgm:prSet presAssocID="{6267FEFF-F8C1-4330-A91A-E87A905C643C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CBE3A9-2D92-4778-8F91-BEDC9F0F3397}" type="pres">
      <dgm:prSet presAssocID="{6267FEFF-F8C1-4330-A91A-E87A905C643C}" presName="invisiNode" presStyleLbl="node1" presStyleIdx="4" presStyleCnt="5"/>
      <dgm:spPr/>
    </dgm:pt>
    <dgm:pt modelId="{7F5299AE-38A3-456C-86B3-55D921C779CD}" type="pres">
      <dgm:prSet presAssocID="{6267FEFF-F8C1-4330-A91A-E87A905C643C}" presName="imagNode" presStyleLbl="fgImgPlace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808DF241-9E12-4F61-AF0A-E68F045395FB}" type="presOf" srcId="{BE87470D-6C1F-4039-A02E-A1E31FB3EB4C}" destId="{4C0F6C1F-A25A-4D9A-9844-AA04989CBF9C}" srcOrd="0" destOrd="0" presId="urn:microsoft.com/office/officeart/2005/8/layout/hList7"/>
    <dgm:cxn modelId="{F72AC62C-AAC9-4B97-AC8D-ACF9AD2B70E2}" type="presOf" srcId="{268D6BCD-510D-4724-855F-80D91ABF51C3}" destId="{529781A8-3145-4FA7-BCD5-C1C701BF5F3F}" srcOrd="0" destOrd="0" presId="urn:microsoft.com/office/officeart/2005/8/layout/hList7"/>
    <dgm:cxn modelId="{8AC3E915-52B4-4B33-8C5D-510ACC2DA6FD}" type="presOf" srcId="{268D6BCD-510D-4724-855F-80D91ABF51C3}" destId="{71E8265E-BF8E-4E2C-BD09-DB9327678BE3}" srcOrd="1" destOrd="0" presId="urn:microsoft.com/office/officeart/2005/8/layout/hList7"/>
    <dgm:cxn modelId="{E535F9A4-548A-4DB3-B467-4C0DF75F7183}" type="presOf" srcId="{AF23252A-F329-4F7F-8C77-E3EB8CBCE8EE}" destId="{1B331774-C4F1-4B7F-8637-FFB47D0D9D98}" srcOrd="0" destOrd="0" presId="urn:microsoft.com/office/officeart/2005/8/layout/hList7"/>
    <dgm:cxn modelId="{D788D6FB-4A0D-421C-9EEB-577E9D38135A}" srcId="{826CC796-1917-4A60-A829-30B09B9BF4C6}" destId="{268D6BCD-510D-4724-855F-80D91ABF51C3}" srcOrd="3" destOrd="0" parTransId="{2815C12A-4140-40F6-AFC8-C15B6AAF4663}" sibTransId="{CDFD6860-49AA-4C65-B166-1105864C72CB}"/>
    <dgm:cxn modelId="{C93D98F2-BCEC-4C46-8372-686034829484}" type="presOf" srcId="{5610F11E-A4D4-4C7E-934C-CB95F1607B0C}" destId="{EC0E3E8E-A987-4161-997C-058170940886}" srcOrd="1" destOrd="0" presId="urn:microsoft.com/office/officeart/2005/8/layout/hList7"/>
    <dgm:cxn modelId="{0B8F1938-433E-4590-96AD-C9A92EFCCF29}" srcId="{826CC796-1917-4A60-A829-30B09B9BF4C6}" destId="{5610F11E-A4D4-4C7E-934C-CB95F1607B0C}" srcOrd="2" destOrd="0" parTransId="{21B9B802-41EB-4C14-9674-824AD38C2A89}" sibTransId="{AF23252A-F329-4F7F-8C77-E3EB8CBCE8EE}"/>
    <dgm:cxn modelId="{4F273A1F-896A-490C-AC51-DF533F956EBB}" type="presOf" srcId="{6267FEFF-F8C1-4330-A91A-E87A905C643C}" destId="{43592720-3436-4AA0-9B5B-B7EE1BF353AE}" srcOrd="1" destOrd="0" presId="urn:microsoft.com/office/officeart/2005/8/layout/hList7"/>
    <dgm:cxn modelId="{76A9AF8E-7CE5-4D66-A99A-1C9A05669700}" type="presOf" srcId="{E52DB1CA-2A20-4CF2-9A95-F61D7A880E3C}" destId="{4E1E1AB7-E558-4595-BF2C-703B5A1FB677}" srcOrd="1" destOrd="0" presId="urn:microsoft.com/office/officeart/2005/8/layout/hList7"/>
    <dgm:cxn modelId="{27CCF49D-D3AF-4A33-A416-D2871493C265}" type="presOf" srcId="{5B848656-8DD7-4AA9-BD81-62DC9D5854B8}" destId="{37D0B3CC-6F98-46E1-874E-FF7808E242FC}" srcOrd="0" destOrd="0" presId="urn:microsoft.com/office/officeart/2005/8/layout/hList7"/>
    <dgm:cxn modelId="{1EFC0F85-80AA-42FD-B485-F01886D9D081}" type="presOf" srcId="{826CC796-1917-4A60-A829-30B09B9BF4C6}" destId="{291FB06C-E148-410D-8DBD-0DC7434E01D9}" srcOrd="0" destOrd="0" presId="urn:microsoft.com/office/officeart/2005/8/layout/hList7"/>
    <dgm:cxn modelId="{C25F49DD-B33A-49C7-9910-5956F7597F6C}" type="presOf" srcId="{5610F11E-A4D4-4C7E-934C-CB95F1607B0C}" destId="{D7CFEBF7-F24C-4E7E-B88A-F3511F306BA2}" srcOrd="0" destOrd="0" presId="urn:microsoft.com/office/officeart/2005/8/layout/hList7"/>
    <dgm:cxn modelId="{1EDEAB31-D5BA-4F49-8D28-BFF01B66A187}" type="presOf" srcId="{0D74B4B4-A5B7-496A-82A6-B93CDE771F30}" destId="{53970A4F-B872-4058-9D84-56D2B1952FEB}" srcOrd="0" destOrd="0" presId="urn:microsoft.com/office/officeart/2005/8/layout/hList7"/>
    <dgm:cxn modelId="{AF79A1EA-B517-4B80-A9F9-EE944439FB64}" srcId="{826CC796-1917-4A60-A829-30B09B9BF4C6}" destId="{0D74B4B4-A5B7-496A-82A6-B93CDE771F30}" srcOrd="1" destOrd="0" parTransId="{2B6ACCBA-273D-4DE9-8A7E-508DB9823EE9}" sibTransId="{BE87470D-6C1F-4039-A02E-A1E31FB3EB4C}"/>
    <dgm:cxn modelId="{4C24F51D-09AD-4E6B-8F7F-4A49DBD40A6E}" type="presOf" srcId="{6267FEFF-F8C1-4330-A91A-E87A905C643C}" destId="{5C043B73-B3F9-44CA-BC0F-16A8DD5218E1}" srcOrd="0" destOrd="0" presId="urn:microsoft.com/office/officeart/2005/8/layout/hList7"/>
    <dgm:cxn modelId="{EB92B06F-F3D1-465F-9BD0-7F5C46B3384F}" type="presOf" srcId="{0D74B4B4-A5B7-496A-82A6-B93CDE771F30}" destId="{A1E6F36F-E5F1-4E24-B228-4DB558EE682B}" srcOrd="1" destOrd="0" presId="urn:microsoft.com/office/officeart/2005/8/layout/hList7"/>
    <dgm:cxn modelId="{C5B9F389-34BC-4402-8BBC-FE8A8FA4DDF5}" type="presOf" srcId="{E52DB1CA-2A20-4CF2-9A95-F61D7A880E3C}" destId="{AD524BAC-2F89-4D5A-B7D9-81F5C5F5B153}" srcOrd="0" destOrd="0" presId="urn:microsoft.com/office/officeart/2005/8/layout/hList7"/>
    <dgm:cxn modelId="{23CABD1E-62C4-420F-AF1B-161C91C27CC4}" srcId="{826CC796-1917-4A60-A829-30B09B9BF4C6}" destId="{E52DB1CA-2A20-4CF2-9A95-F61D7A880E3C}" srcOrd="0" destOrd="0" parTransId="{91884654-748C-4162-9366-5629515672DF}" sibTransId="{5B848656-8DD7-4AA9-BD81-62DC9D5854B8}"/>
    <dgm:cxn modelId="{21773CBC-DA35-462D-9D7E-5C1B3E5D71A0}" type="presOf" srcId="{CDFD6860-49AA-4C65-B166-1105864C72CB}" destId="{F5C05EB9-B94D-4887-8EAB-B1CC67817D67}" srcOrd="0" destOrd="0" presId="urn:microsoft.com/office/officeart/2005/8/layout/hList7"/>
    <dgm:cxn modelId="{0E37DA33-62E4-4CCD-94A1-7BE586B2C6E3}" srcId="{826CC796-1917-4A60-A829-30B09B9BF4C6}" destId="{6267FEFF-F8C1-4330-A91A-E87A905C643C}" srcOrd="4" destOrd="0" parTransId="{3438D9F4-DCCF-4AC8-847A-933584939DED}" sibTransId="{34DAAAFC-D684-41EC-8E78-AFE1F4C4F6BD}"/>
    <dgm:cxn modelId="{FEB1E46D-C8D9-40FF-8DE9-FC84FD8F3DD0}" type="presParOf" srcId="{291FB06C-E148-410D-8DBD-0DC7434E01D9}" destId="{D77523BF-6190-463F-8AE8-1F291A299C0B}" srcOrd="0" destOrd="0" presId="urn:microsoft.com/office/officeart/2005/8/layout/hList7"/>
    <dgm:cxn modelId="{51CD3845-1EA7-4CE3-A009-5B02988AEDDD}" type="presParOf" srcId="{291FB06C-E148-410D-8DBD-0DC7434E01D9}" destId="{79EB7103-62A0-4325-9A6D-5B8C7F6D4B4A}" srcOrd="1" destOrd="0" presId="urn:microsoft.com/office/officeart/2005/8/layout/hList7"/>
    <dgm:cxn modelId="{36FAE2FD-A31E-415E-9A5E-29B5A1947479}" type="presParOf" srcId="{79EB7103-62A0-4325-9A6D-5B8C7F6D4B4A}" destId="{80E3DDFD-0D99-4D2F-94F7-E036589713C0}" srcOrd="0" destOrd="0" presId="urn:microsoft.com/office/officeart/2005/8/layout/hList7"/>
    <dgm:cxn modelId="{E32FE7E3-3F9B-43A7-A693-BB507293D6EB}" type="presParOf" srcId="{80E3DDFD-0D99-4D2F-94F7-E036589713C0}" destId="{AD524BAC-2F89-4D5A-B7D9-81F5C5F5B153}" srcOrd="0" destOrd="0" presId="urn:microsoft.com/office/officeart/2005/8/layout/hList7"/>
    <dgm:cxn modelId="{2DA2B6E2-D6F2-4D37-B1BC-871F9D123E1D}" type="presParOf" srcId="{80E3DDFD-0D99-4D2F-94F7-E036589713C0}" destId="{4E1E1AB7-E558-4595-BF2C-703B5A1FB677}" srcOrd="1" destOrd="0" presId="urn:microsoft.com/office/officeart/2005/8/layout/hList7"/>
    <dgm:cxn modelId="{9A516FA6-4412-41EE-96BE-E6B9B0C8EAE1}" type="presParOf" srcId="{80E3DDFD-0D99-4D2F-94F7-E036589713C0}" destId="{81DAF324-2F72-4EAA-9DB7-8395F293EB25}" srcOrd="2" destOrd="0" presId="urn:microsoft.com/office/officeart/2005/8/layout/hList7"/>
    <dgm:cxn modelId="{6906D565-6583-4780-9933-31EDBFBD3991}" type="presParOf" srcId="{80E3DDFD-0D99-4D2F-94F7-E036589713C0}" destId="{A83CA7D3-4915-491F-A8AD-1A36D7B67E73}" srcOrd="3" destOrd="0" presId="urn:microsoft.com/office/officeart/2005/8/layout/hList7"/>
    <dgm:cxn modelId="{268FEFCE-7A78-4B92-BA2A-99DDE4DE2B22}" type="presParOf" srcId="{79EB7103-62A0-4325-9A6D-5B8C7F6D4B4A}" destId="{37D0B3CC-6F98-46E1-874E-FF7808E242FC}" srcOrd="1" destOrd="0" presId="urn:microsoft.com/office/officeart/2005/8/layout/hList7"/>
    <dgm:cxn modelId="{E020D468-81B0-4F48-A5CA-CAE379B3F29F}" type="presParOf" srcId="{79EB7103-62A0-4325-9A6D-5B8C7F6D4B4A}" destId="{A92BF079-927B-4B2E-AF7F-CD7C1A9AD366}" srcOrd="2" destOrd="0" presId="urn:microsoft.com/office/officeart/2005/8/layout/hList7"/>
    <dgm:cxn modelId="{75E4C76F-0FEC-4373-B1B6-787F0C67437B}" type="presParOf" srcId="{A92BF079-927B-4B2E-AF7F-CD7C1A9AD366}" destId="{53970A4F-B872-4058-9D84-56D2B1952FEB}" srcOrd="0" destOrd="0" presId="urn:microsoft.com/office/officeart/2005/8/layout/hList7"/>
    <dgm:cxn modelId="{8E1DBA3C-7054-4DC2-8276-44872859DB4C}" type="presParOf" srcId="{A92BF079-927B-4B2E-AF7F-CD7C1A9AD366}" destId="{A1E6F36F-E5F1-4E24-B228-4DB558EE682B}" srcOrd="1" destOrd="0" presId="urn:microsoft.com/office/officeart/2005/8/layout/hList7"/>
    <dgm:cxn modelId="{4BF1D49B-B0D0-42EC-907B-5D5969B1181A}" type="presParOf" srcId="{A92BF079-927B-4B2E-AF7F-CD7C1A9AD366}" destId="{AA74BD05-1C90-4C30-9AD2-9C5464C18A96}" srcOrd="2" destOrd="0" presId="urn:microsoft.com/office/officeart/2005/8/layout/hList7"/>
    <dgm:cxn modelId="{565849F7-0DBA-4148-B579-D150CD97057D}" type="presParOf" srcId="{A92BF079-927B-4B2E-AF7F-CD7C1A9AD366}" destId="{5F899248-1C22-43A5-8A20-A2896B1D92E6}" srcOrd="3" destOrd="0" presId="urn:microsoft.com/office/officeart/2005/8/layout/hList7"/>
    <dgm:cxn modelId="{4257E081-AD08-4049-AE03-1FC688813BED}" type="presParOf" srcId="{79EB7103-62A0-4325-9A6D-5B8C7F6D4B4A}" destId="{4C0F6C1F-A25A-4D9A-9844-AA04989CBF9C}" srcOrd="3" destOrd="0" presId="urn:microsoft.com/office/officeart/2005/8/layout/hList7"/>
    <dgm:cxn modelId="{340B584F-09A8-4CBB-B90D-63BDCC3639F5}" type="presParOf" srcId="{79EB7103-62A0-4325-9A6D-5B8C7F6D4B4A}" destId="{348A2C33-B585-464F-AC4E-2A48A8212DEA}" srcOrd="4" destOrd="0" presId="urn:microsoft.com/office/officeart/2005/8/layout/hList7"/>
    <dgm:cxn modelId="{897D7920-5868-479E-9752-25FC300FB211}" type="presParOf" srcId="{348A2C33-B585-464F-AC4E-2A48A8212DEA}" destId="{D7CFEBF7-F24C-4E7E-B88A-F3511F306BA2}" srcOrd="0" destOrd="0" presId="urn:microsoft.com/office/officeart/2005/8/layout/hList7"/>
    <dgm:cxn modelId="{9DFBA0BA-6B84-4A32-8F92-ADA366F7C975}" type="presParOf" srcId="{348A2C33-B585-464F-AC4E-2A48A8212DEA}" destId="{EC0E3E8E-A987-4161-997C-058170940886}" srcOrd="1" destOrd="0" presId="urn:microsoft.com/office/officeart/2005/8/layout/hList7"/>
    <dgm:cxn modelId="{E13075FC-3932-4A6F-8434-CFC1D382FF05}" type="presParOf" srcId="{348A2C33-B585-464F-AC4E-2A48A8212DEA}" destId="{233504A0-6A08-4B47-96A2-66D915A21D23}" srcOrd="2" destOrd="0" presId="urn:microsoft.com/office/officeart/2005/8/layout/hList7"/>
    <dgm:cxn modelId="{BA113C67-A527-490B-B266-DBF4B785CB30}" type="presParOf" srcId="{348A2C33-B585-464F-AC4E-2A48A8212DEA}" destId="{38D5ED84-1F9D-4D34-87D2-0D2330FE7E85}" srcOrd="3" destOrd="0" presId="urn:microsoft.com/office/officeart/2005/8/layout/hList7"/>
    <dgm:cxn modelId="{B3EC8353-27CD-4F72-9A60-6EE54F56740C}" type="presParOf" srcId="{79EB7103-62A0-4325-9A6D-5B8C7F6D4B4A}" destId="{1B331774-C4F1-4B7F-8637-FFB47D0D9D98}" srcOrd="5" destOrd="0" presId="urn:microsoft.com/office/officeart/2005/8/layout/hList7"/>
    <dgm:cxn modelId="{06F46E0A-383A-42B6-B600-72A295ADAA6E}" type="presParOf" srcId="{79EB7103-62A0-4325-9A6D-5B8C7F6D4B4A}" destId="{D007D65C-024A-4CF9-8CA9-6393BC7E2A6B}" srcOrd="6" destOrd="0" presId="urn:microsoft.com/office/officeart/2005/8/layout/hList7"/>
    <dgm:cxn modelId="{BCCAEB9A-3CCA-41D4-993B-910EC623A03A}" type="presParOf" srcId="{D007D65C-024A-4CF9-8CA9-6393BC7E2A6B}" destId="{529781A8-3145-4FA7-BCD5-C1C701BF5F3F}" srcOrd="0" destOrd="0" presId="urn:microsoft.com/office/officeart/2005/8/layout/hList7"/>
    <dgm:cxn modelId="{B6342594-928D-4AB5-9418-E2663169CFA8}" type="presParOf" srcId="{D007D65C-024A-4CF9-8CA9-6393BC7E2A6B}" destId="{71E8265E-BF8E-4E2C-BD09-DB9327678BE3}" srcOrd="1" destOrd="0" presId="urn:microsoft.com/office/officeart/2005/8/layout/hList7"/>
    <dgm:cxn modelId="{60A38537-D720-42AA-99C8-6FF39683BB6F}" type="presParOf" srcId="{D007D65C-024A-4CF9-8CA9-6393BC7E2A6B}" destId="{7D1D9A7D-EEC8-4E3D-A23F-422FBF1A8EB7}" srcOrd="2" destOrd="0" presId="urn:microsoft.com/office/officeart/2005/8/layout/hList7"/>
    <dgm:cxn modelId="{A7E9E435-DCA3-4935-AE9F-9202E504EC9E}" type="presParOf" srcId="{D007D65C-024A-4CF9-8CA9-6393BC7E2A6B}" destId="{BB6238BF-420D-42D3-83FA-B90FFCEE17FD}" srcOrd="3" destOrd="0" presId="urn:microsoft.com/office/officeart/2005/8/layout/hList7"/>
    <dgm:cxn modelId="{3549041B-16C8-49F5-97A2-21F518F5B523}" type="presParOf" srcId="{79EB7103-62A0-4325-9A6D-5B8C7F6D4B4A}" destId="{F5C05EB9-B94D-4887-8EAB-B1CC67817D67}" srcOrd="7" destOrd="0" presId="urn:microsoft.com/office/officeart/2005/8/layout/hList7"/>
    <dgm:cxn modelId="{59A2BB4E-C8EC-450F-AEE1-2FE466C9CB80}" type="presParOf" srcId="{79EB7103-62A0-4325-9A6D-5B8C7F6D4B4A}" destId="{01073225-482D-400B-9BDE-E028F7694457}" srcOrd="8" destOrd="0" presId="urn:microsoft.com/office/officeart/2005/8/layout/hList7"/>
    <dgm:cxn modelId="{7279E6D3-CC37-4FBE-92D8-A0C623D3631B}" type="presParOf" srcId="{01073225-482D-400B-9BDE-E028F7694457}" destId="{5C043B73-B3F9-44CA-BC0F-16A8DD5218E1}" srcOrd="0" destOrd="0" presId="urn:microsoft.com/office/officeart/2005/8/layout/hList7"/>
    <dgm:cxn modelId="{64B9D240-D556-4904-B60E-3DDE0BBBC27E}" type="presParOf" srcId="{01073225-482D-400B-9BDE-E028F7694457}" destId="{43592720-3436-4AA0-9B5B-B7EE1BF353AE}" srcOrd="1" destOrd="0" presId="urn:microsoft.com/office/officeart/2005/8/layout/hList7"/>
    <dgm:cxn modelId="{BB0C5CD7-2EA7-40E9-8105-D7BEC4FD05FE}" type="presParOf" srcId="{01073225-482D-400B-9BDE-E028F7694457}" destId="{69CBE3A9-2D92-4778-8F91-BEDC9F0F3397}" srcOrd="2" destOrd="0" presId="urn:microsoft.com/office/officeart/2005/8/layout/hList7"/>
    <dgm:cxn modelId="{B6FED9CB-F740-426F-AA01-71C001A132A6}" type="presParOf" srcId="{01073225-482D-400B-9BDE-E028F7694457}" destId="{7F5299AE-38A3-456C-86B3-55D921C779CD}" srcOrd="3" destOrd="0" presId="urn:microsoft.com/office/officeart/2005/8/layout/hList7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3ED8E1D-493E-4382-9204-BCF6F01C5FF5}" type="doc">
      <dgm:prSet loTypeId="urn:microsoft.com/office/officeart/2005/8/layout/vList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CBF3DDD8-B706-4C08-9DA2-2243A9F3F52F}">
      <dgm:prSet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EC" dirty="0" smtClean="0"/>
            <a:t>4. Objetivos Específico</a:t>
          </a:r>
          <a:endParaRPr lang="en-US" dirty="0"/>
        </a:p>
      </dgm:t>
    </dgm:pt>
    <dgm:pt modelId="{5E8B8912-3366-4578-954D-2D8A14001E0B}" type="parTrans" cxnId="{72834761-D903-44D5-8D77-6A4FC05A1310}">
      <dgm:prSet/>
      <dgm:spPr/>
      <dgm:t>
        <a:bodyPr/>
        <a:lstStyle/>
        <a:p>
          <a:endParaRPr lang="es-EC"/>
        </a:p>
      </dgm:t>
    </dgm:pt>
    <dgm:pt modelId="{5F28C076-8024-49E2-816E-2DF93EACBC03}" type="sibTrans" cxnId="{72834761-D903-44D5-8D77-6A4FC05A1310}">
      <dgm:prSet/>
      <dgm:spPr/>
      <dgm:t>
        <a:bodyPr/>
        <a:lstStyle/>
        <a:p>
          <a:endParaRPr lang="es-EC"/>
        </a:p>
      </dgm:t>
    </dgm:pt>
    <dgm:pt modelId="{493FAD8B-116D-4017-90C6-B040ADEA4A7A}" type="pres">
      <dgm:prSet presAssocID="{43ED8E1D-493E-4382-9204-BCF6F01C5F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GT"/>
        </a:p>
      </dgm:t>
    </dgm:pt>
    <dgm:pt modelId="{9E4B5DEC-6378-4935-A472-8B22D9444714}" type="pres">
      <dgm:prSet presAssocID="{CBF3DDD8-B706-4C08-9DA2-2243A9F3F52F}" presName="parentText" presStyleLbl="node1" presStyleIdx="0" presStyleCnt="1" custLinFactNeighborY="-3714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2834761-D903-44D5-8D77-6A4FC05A1310}" srcId="{43ED8E1D-493E-4382-9204-BCF6F01C5FF5}" destId="{CBF3DDD8-B706-4C08-9DA2-2243A9F3F52F}" srcOrd="0" destOrd="0" parTransId="{5E8B8912-3366-4578-954D-2D8A14001E0B}" sibTransId="{5F28C076-8024-49E2-816E-2DF93EACBC03}"/>
    <dgm:cxn modelId="{3568C22D-64C0-40A9-AD12-C5FE5DE19B2E}" type="presOf" srcId="{CBF3DDD8-B706-4C08-9DA2-2243A9F3F52F}" destId="{9E4B5DEC-6378-4935-A472-8B22D9444714}" srcOrd="0" destOrd="0" presId="urn:microsoft.com/office/officeart/2005/8/layout/vList2"/>
    <dgm:cxn modelId="{102C5787-9463-40B4-B409-626A466882E4}" type="presOf" srcId="{43ED8E1D-493E-4382-9204-BCF6F01C5FF5}" destId="{493FAD8B-116D-4017-90C6-B040ADEA4A7A}" srcOrd="0" destOrd="0" presId="urn:microsoft.com/office/officeart/2005/8/layout/vList2"/>
    <dgm:cxn modelId="{483ED303-E66A-4777-87CD-E9E7A9F1B3B2}" type="presParOf" srcId="{493FAD8B-116D-4017-90C6-B040ADEA4A7A}" destId="{9E4B5DEC-6378-4935-A472-8B22D9444714}" srcOrd="0" destOrd="0" presId="urn:microsoft.com/office/officeart/2005/8/layout/vList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BBB729-C935-4AA6-947D-358B85B5EC39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900B0886-9798-49EE-9EC6-9888642084B2}">
      <dgm:prSet/>
      <dgm:spPr/>
      <dgm:t>
        <a:bodyPr/>
        <a:lstStyle/>
        <a:p>
          <a:pPr rtl="0"/>
          <a:r>
            <a:rPr lang="es-EC" dirty="0" smtClean="0"/>
            <a:t>Facilitadores de Sociedad de </a:t>
          </a:r>
          <a:r>
            <a:rPr lang="es-EC" dirty="0" err="1" smtClean="0"/>
            <a:t>Compassion</a:t>
          </a:r>
          <a:r>
            <a:rPr lang="en-US" dirty="0" smtClean="0"/>
            <a:t> </a:t>
          </a:r>
          <a:endParaRPr lang="es-EC" dirty="0"/>
        </a:p>
      </dgm:t>
    </dgm:pt>
    <dgm:pt modelId="{ED474E00-9FB5-4830-BDDB-DE2753160207}" type="parTrans" cxnId="{C2245956-1952-41B3-A961-ABE91750B067}">
      <dgm:prSet/>
      <dgm:spPr/>
      <dgm:t>
        <a:bodyPr/>
        <a:lstStyle/>
        <a:p>
          <a:endParaRPr lang="es-EC"/>
        </a:p>
      </dgm:t>
    </dgm:pt>
    <dgm:pt modelId="{C86D343D-E6D6-44EA-AF5A-654969004DC5}" type="sibTrans" cxnId="{C2245956-1952-41B3-A961-ABE91750B067}">
      <dgm:prSet/>
      <dgm:spPr/>
      <dgm:t>
        <a:bodyPr/>
        <a:lstStyle/>
        <a:p>
          <a:endParaRPr lang="es-EC"/>
        </a:p>
      </dgm:t>
    </dgm:pt>
    <dgm:pt modelId="{0591E305-1AA1-4244-9D70-7CBAA39D6B0B}">
      <dgm:prSet/>
      <dgm:spPr/>
      <dgm:t>
        <a:bodyPr/>
        <a:lstStyle/>
        <a:p>
          <a:pPr rtl="0"/>
          <a:r>
            <a:rPr lang="en-US" dirty="0" smtClean="0"/>
            <a:t> </a:t>
          </a:r>
          <a:r>
            <a:rPr lang="en-US" dirty="0" err="1" smtClean="0"/>
            <a:t>Pastores</a:t>
          </a:r>
          <a:r>
            <a:rPr lang="en-US" dirty="0" smtClean="0"/>
            <a:t>, </a:t>
          </a:r>
          <a:r>
            <a:rPr lang="en-US" dirty="0" err="1" smtClean="0"/>
            <a:t>Directores</a:t>
          </a:r>
          <a:r>
            <a:rPr lang="en-US" dirty="0" smtClean="0"/>
            <a:t>, </a:t>
          </a:r>
          <a:r>
            <a:rPr lang="en-US" dirty="0" err="1" smtClean="0"/>
            <a:t>Tutores</a:t>
          </a:r>
          <a:r>
            <a:rPr lang="en-US" dirty="0" smtClean="0"/>
            <a:t> de </a:t>
          </a:r>
          <a:r>
            <a:rPr lang="en-US" dirty="0" err="1" smtClean="0"/>
            <a:t>Salud</a:t>
          </a:r>
          <a:r>
            <a:rPr lang="en-US" dirty="0" smtClean="0"/>
            <a:t>.</a:t>
          </a:r>
          <a:endParaRPr lang="es-EC" dirty="0"/>
        </a:p>
      </dgm:t>
    </dgm:pt>
    <dgm:pt modelId="{BC87A89A-E125-48B7-88E9-0EAF56A47053}" type="parTrans" cxnId="{8FBAA23C-7033-47AB-8369-CE76A90AA31B}">
      <dgm:prSet/>
      <dgm:spPr/>
      <dgm:t>
        <a:bodyPr/>
        <a:lstStyle/>
        <a:p>
          <a:endParaRPr lang="es-EC"/>
        </a:p>
      </dgm:t>
    </dgm:pt>
    <dgm:pt modelId="{7F91D3CE-5297-4749-A46A-FEC88C9DE8DA}" type="sibTrans" cxnId="{8FBAA23C-7033-47AB-8369-CE76A90AA31B}">
      <dgm:prSet/>
      <dgm:spPr/>
      <dgm:t>
        <a:bodyPr/>
        <a:lstStyle/>
        <a:p>
          <a:endParaRPr lang="es-EC"/>
        </a:p>
      </dgm:t>
    </dgm:pt>
    <dgm:pt modelId="{382EDE38-F65F-43B3-8356-6DF7E579C0DC}">
      <dgm:prSet/>
      <dgm:spPr/>
      <dgm:t>
        <a:bodyPr/>
        <a:lstStyle/>
        <a:p>
          <a:pPr rtl="0"/>
          <a:r>
            <a:rPr lang="en-US" dirty="0" err="1" smtClean="0"/>
            <a:t>Replicadores</a:t>
          </a:r>
          <a:r>
            <a:rPr lang="en-US" dirty="0" smtClean="0"/>
            <a:t> de la </a:t>
          </a:r>
          <a:r>
            <a:rPr lang="en-US" dirty="0" err="1" smtClean="0"/>
            <a:t>Capacitación</a:t>
          </a:r>
          <a:endParaRPr lang="en-US" dirty="0"/>
        </a:p>
      </dgm:t>
    </dgm:pt>
    <dgm:pt modelId="{9FEFA06D-EFA9-4EE9-9888-B27B5C66824F}" type="parTrans" cxnId="{6F3ABE4D-E838-4A9C-8688-57DE5A310353}">
      <dgm:prSet/>
      <dgm:spPr/>
      <dgm:t>
        <a:bodyPr/>
        <a:lstStyle/>
        <a:p>
          <a:endParaRPr lang="es-EC"/>
        </a:p>
      </dgm:t>
    </dgm:pt>
    <dgm:pt modelId="{22AB99C6-88A3-485C-95CB-4D6875083D3F}" type="sibTrans" cxnId="{6F3ABE4D-E838-4A9C-8688-57DE5A310353}">
      <dgm:prSet/>
      <dgm:spPr/>
      <dgm:t>
        <a:bodyPr/>
        <a:lstStyle/>
        <a:p>
          <a:endParaRPr lang="es-EC"/>
        </a:p>
      </dgm:t>
    </dgm:pt>
    <dgm:pt modelId="{738FFD00-77D9-4411-843C-46FEE7876261}" type="pres">
      <dgm:prSet presAssocID="{FBBBB729-C935-4AA6-947D-358B85B5EC3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GT"/>
        </a:p>
      </dgm:t>
    </dgm:pt>
    <dgm:pt modelId="{8BB463BB-A206-4405-97BF-7A1EC6EE9313}" type="pres">
      <dgm:prSet presAssocID="{FBBBB729-C935-4AA6-947D-358B85B5EC39}" presName="arrow" presStyleLbl="bgShp" presStyleIdx="0" presStyleCnt="1"/>
      <dgm:spPr/>
    </dgm:pt>
    <dgm:pt modelId="{74EF0E50-8686-408E-9ACD-6DB07C3938F2}" type="pres">
      <dgm:prSet presAssocID="{FBBBB729-C935-4AA6-947D-358B85B5EC39}" presName="linearProcess" presStyleCnt="0"/>
      <dgm:spPr/>
    </dgm:pt>
    <dgm:pt modelId="{D61653C8-6FB0-467B-A884-AD3454E6C4E2}" type="pres">
      <dgm:prSet presAssocID="{900B0886-9798-49EE-9EC6-9888642084B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A6F0DE27-B97B-40FF-ABB9-7B9883E3D07C}" type="pres">
      <dgm:prSet presAssocID="{C86D343D-E6D6-44EA-AF5A-654969004DC5}" presName="sibTrans" presStyleCnt="0"/>
      <dgm:spPr/>
    </dgm:pt>
    <dgm:pt modelId="{F66E64E9-C647-4D80-B1D1-041F0B39296D}" type="pres">
      <dgm:prSet presAssocID="{0591E305-1AA1-4244-9D70-7CBAA39D6B0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CD1DC7-04BA-4E02-9EF4-2EAB30B8078D}" type="pres">
      <dgm:prSet presAssocID="{7F91D3CE-5297-4749-A46A-FEC88C9DE8DA}" presName="sibTrans" presStyleCnt="0"/>
      <dgm:spPr/>
    </dgm:pt>
    <dgm:pt modelId="{F8E130E0-C598-4F52-8686-EE4A3CD4FB00}" type="pres">
      <dgm:prSet presAssocID="{382EDE38-F65F-43B3-8356-6DF7E579C0D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</dgm:ptLst>
  <dgm:cxnLst>
    <dgm:cxn modelId="{5C2F9E46-90E7-4463-89E4-B1E65D378F2E}" type="presOf" srcId="{FBBBB729-C935-4AA6-947D-358B85B5EC39}" destId="{738FFD00-77D9-4411-843C-46FEE7876261}" srcOrd="0" destOrd="0" presId="urn:microsoft.com/office/officeart/2005/8/layout/hProcess9"/>
    <dgm:cxn modelId="{6F3ABE4D-E838-4A9C-8688-57DE5A310353}" srcId="{FBBBB729-C935-4AA6-947D-358B85B5EC39}" destId="{382EDE38-F65F-43B3-8356-6DF7E579C0DC}" srcOrd="2" destOrd="0" parTransId="{9FEFA06D-EFA9-4EE9-9888-B27B5C66824F}" sibTransId="{22AB99C6-88A3-485C-95CB-4D6875083D3F}"/>
    <dgm:cxn modelId="{C2245956-1952-41B3-A961-ABE91750B067}" srcId="{FBBBB729-C935-4AA6-947D-358B85B5EC39}" destId="{900B0886-9798-49EE-9EC6-9888642084B2}" srcOrd="0" destOrd="0" parTransId="{ED474E00-9FB5-4830-BDDB-DE2753160207}" sibTransId="{C86D343D-E6D6-44EA-AF5A-654969004DC5}"/>
    <dgm:cxn modelId="{DF9F8500-E89E-42B5-BF07-39096C3715A4}" type="presOf" srcId="{900B0886-9798-49EE-9EC6-9888642084B2}" destId="{D61653C8-6FB0-467B-A884-AD3454E6C4E2}" srcOrd="0" destOrd="0" presId="urn:microsoft.com/office/officeart/2005/8/layout/hProcess9"/>
    <dgm:cxn modelId="{8FBAA23C-7033-47AB-8369-CE76A90AA31B}" srcId="{FBBBB729-C935-4AA6-947D-358B85B5EC39}" destId="{0591E305-1AA1-4244-9D70-7CBAA39D6B0B}" srcOrd="1" destOrd="0" parTransId="{BC87A89A-E125-48B7-88E9-0EAF56A47053}" sibTransId="{7F91D3CE-5297-4749-A46A-FEC88C9DE8DA}"/>
    <dgm:cxn modelId="{AA69248B-E1BB-4958-99D7-0F2FFF8F3835}" type="presOf" srcId="{382EDE38-F65F-43B3-8356-6DF7E579C0DC}" destId="{F8E130E0-C598-4F52-8686-EE4A3CD4FB00}" srcOrd="0" destOrd="0" presId="urn:microsoft.com/office/officeart/2005/8/layout/hProcess9"/>
    <dgm:cxn modelId="{6BDAECA7-5010-4455-95A8-8B88759B944B}" type="presOf" srcId="{0591E305-1AA1-4244-9D70-7CBAA39D6B0B}" destId="{F66E64E9-C647-4D80-B1D1-041F0B39296D}" srcOrd="0" destOrd="0" presId="urn:microsoft.com/office/officeart/2005/8/layout/hProcess9"/>
    <dgm:cxn modelId="{E82F57F2-48D0-4D3E-9F03-813CE4565194}" type="presParOf" srcId="{738FFD00-77D9-4411-843C-46FEE7876261}" destId="{8BB463BB-A206-4405-97BF-7A1EC6EE9313}" srcOrd="0" destOrd="0" presId="urn:microsoft.com/office/officeart/2005/8/layout/hProcess9"/>
    <dgm:cxn modelId="{9ABA6A84-1670-4C13-9574-0B0C5E559CFF}" type="presParOf" srcId="{738FFD00-77D9-4411-843C-46FEE7876261}" destId="{74EF0E50-8686-408E-9ACD-6DB07C3938F2}" srcOrd="1" destOrd="0" presId="urn:microsoft.com/office/officeart/2005/8/layout/hProcess9"/>
    <dgm:cxn modelId="{B6B75FF2-3229-4617-A12B-871F8260915F}" type="presParOf" srcId="{74EF0E50-8686-408E-9ACD-6DB07C3938F2}" destId="{D61653C8-6FB0-467B-A884-AD3454E6C4E2}" srcOrd="0" destOrd="0" presId="urn:microsoft.com/office/officeart/2005/8/layout/hProcess9"/>
    <dgm:cxn modelId="{F524F6C5-C92B-4D13-8C4E-5A1A40DDC9AB}" type="presParOf" srcId="{74EF0E50-8686-408E-9ACD-6DB07C3938F2}" destId="{A6F0DE27-B97B-40FF-ABB9-7B9883E3D07C}" srcOrd="1" destOrd="0" presId="urn:microsoft.com/office/officeart/2005/8/layout/hProcess9"/>
    <dgm:cxn modelId="{9659FC80-1663-47B5-B671-E2D1B9C2A568}" type="presParOf" srcId="{74EF0E50-8686-408E-9ACD-6DB07C3938F2}" destId="{F66E64E9-C647-4D80-B1D1-041F0B39296D}" srcOrd="2" destOrd="0" presId="urn:microsoft.com/office/officeart/2005/8/layout/hProcess9"/>
    <dgm:cxn modelId="{CA81CD6F-52DB-4CC4-83DF-114E0579CD17}" type="presParOf" srcId="{74EF0E50-8686-408E-9ACD-6DB07C3938F2}" destId="{65CD1DC7-04BA-4E02-9EF4-2EAB30B8078D}" srcOrd="3" destOrd="0" presId="urn:microsoft.com/office/officeart/2005/8/layout/hProcess9"/>
    <dgm:cxn modelId="{9E672F98-3199-40C1-B876-AAAB38C9F7F2}" type="presParOf" srcId="{74EF0E50-8686-408E-9ACD-6DB07C3938F2}" destId="{F8E130E0-C598-4F52-8686-EE4A3CD4FB00}" srcOrd="4" destOrd="0" presId="urn:microsoft.com/office/officeart/2005/8/layout/hProcess9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FFA583B-E047-4260-B55E-819FE5E51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AA2A0C-13DD-4CD8-921D-76A3FBF5785C}" type="slidenum">
              <a:rPr lang="en-US"/>
              <a:pPr/>
              <a:t>2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C" smtClean="0"/>
              <a:t>Consideramos que ésta es una ardua tarea que nos concierne a todos quienes trabajamos a favor de la NNA, por ello el Proceso de Formación en Prevención de Abuso a la Niñez se apertura con un Primer Taller, el que plantea la siguiente propuesta.</a:t>
            </a:r>
            <a:r>
              <a:rPr lang="en-US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s-EC" smtClean="0"/>
              <a:t>En la gestión institucional el tema de Prevención de Abuso de los NNA se ha constituido en una actividad que ha conllevado la iniciativa, la creatividad, la buena voluntad o la intencionalidad de pocos o de varios a la luz de las experiencias evidentes de maltrato en la Niñez.  Consideramos que esta experiencia nos ha brindado motivación y visión para iniciar un Proceso que intencionalmente promueva en todos los responsables un posicionamiento de Defensoría de la Niñez, lo que nos conduce a levantar una gestión y una voz para recuperar la IMAGEN de Dios en los NNA a quienes servimos.</a:t>
            </a:r>
          </a:p>
          <a:p>
            <a:pPr eaLnBrk="1" hangingPunct="1">
              <a:lnSpc>
                <a:spcPct val="90000"/>
              </a:lnSpc>
            </a:pPr>
            <a:r>
              <a:rPr lang="es-EC" smtClean="0"/>
              <a:t>Frente a ello Compassion International en el Ecuador presenta el resultado de un primer esfuerzo, el “Paquete Educativo de Prevención del Maltrato y Abuso a la Niñez”, el mismo que tiene la finalidad de lograr una comprensión saludable de la promoción de los Derechos de los NNA, los que están enmarcados en instrumentos legales de nuestra República como: la Constitución Política del Estado, La Convención Internacional de la Niñez y el Código de los NNA, los que  describen contenidos e instrumentos para la Defensoría y que de manera muy evidente también están declarados en la Santa Biblia, libro sagrado que muestra la dignificación y atención a los más vulnerados, entre ellos, la Niñez.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A4C93-321B-4BB6-9DCF-14D8E001BC36}" type="slidenum">
              <a:rPr lang="en-US"/>
              <a:pPr/>
              <a:t>23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C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FF38E-2B8C-4318-AC30-C24AEA9FD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B1E91-9289-484B-AB77-C358CBC5D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7CB18-1419-47F5-B380-A0EE65343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C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00CA-6DEF-4EB0-93B7-59E502441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C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3129A-4DD4-406D-89AC-8753CF742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22117-90D2-4A0B-8C25-62EF2B0BF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1F1E7-8EBC-4F3C-B5C4-7CB28702C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2E8A5-56EE-4334-81B7-3E30C5408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A0D1-8722-4B29-915C-2B68AC58D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0F996-2C11-4EA3-8A8A-081F1F5F2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6709F-0601-4A55-9C9A-727D7070C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AC091-1481-4897-A706-D4F0CBF84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323D4-3D0A-4CE6-8F9D-A733ECA82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DED40F4-36AA-42C0-AD35-4955BE613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diagramColors" Target="../diagrams/colors11.xml"/><Relationship Id="rId2" Type="http://schemas.openxmlformats.org/officeDocument/2006/relationships/hyperlink" Target="Estudiocaso%20GABY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972072"/>
          </a:xfrm>
          <a:solidFill>
            <a:srgbClr val="92D050"/>
          </a:solidFill>
        </p:spPr>
        <p:txBody>
          <a:bodyPr/>
          <a:lstStyle/>
          <a:p>
            <a:pPr algn="ctr">
              <a:buNone/>
            </a:pPr>
            <a:r>
              <a:rPr lang="es-MX" dirty="0" smtClean="0"/>
              <a:t>Políticas de Protección de la Niñez</a:t>
            </a:r>
          </a:p>
          <a:p>
            <a:pPr algn="ctr">
              <a:buNone/>
            </a:pPr>
            <a:endParaRPr lang="es-MX" dirty="0" smtClean="0"/>
          </a:p>
          <a:p>
            <a:pPr algn="ctr">
              <a:buNone/>
            </a:pPr>
            <a:endParaRPr lang="es-MX" dirty="0" smtClean="0"/>
          </a:p>
          <a:p>
            <a:pPr algn="ctr">
              <a:buNone/>
            </a:pPr>
            <a:endParaRPr lang="es-MX" dirty="0" smtClean="0"/>
          </a:p>
          <a:p>
            <a:pPr algn="ctr">
              <a:buNone/>
            </a:pPr>
            <a:endParaRPr lang="es-MX" dirty="0" smtClean="0"/>
          </a:p>
          <a:p>
            <a:pPr algn="ctr">
              <a:buNone/>
            </a:pPr>
            <a:endParaRPr lang="es-MX" dirty="0" smtClean="0"/>
          </a:p>
          <a:p>
            <a:pPr algn="ctr">
              <a:buNone/>
            </a:pPr>
            <a:endParaRPr lang="es-MX" sz="2000" dirty="0" smtClean="0"/>
          </a:p>
          <a:p>
            <a:pPr algn="ctr">
              <a:buNone/>
            </a:pPr>
            <a:r>
              <a:rPr lang="es-MX" sz="2000" dirty="0" smtClean="0"/>
              <a:t>Rev. Cesar Parra, </a:t>
            </a:r>
            <a:r>
              <a:rPr lang="es-MX" sz="2000" dirty="0" err="1" smtClean="0"/>
              <a:t>Phd</a:t>
            </a:r>
            <a:r>
              <a:rPr lang="es-MX" sz="2000" dirty="0" smtClean="0"/>
              <a:t> (c)</a:t>
            </a:r>
          </a:p>
          <a:p>
            <a:pPr algn="ctr">
              <a:buNone/>
            </a:pPr>
            <a:r>
              <a:rPr lang="es-MX" sz="2000" dirty="0" err="1" smtClean="0"/>
              <a:t>Compassion</a:t>
            </a:r>
            <a:r>
              <a:rPr lang="es-MX" sz="2000" dirty="0" smtClean="0"/>
              <a:t> International / CONELA</a:t>
            </a:r>
            <a:endParaRPr lang="es-EC" sz="2000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2"/>
          <a:srcRect t="8138" r="6615"/>
          <a:stretch>
            <a:fillRect/>
          </a:stretch>
        </p:blipFill>
        <p:spPr bwMode="auto">
          <a:xfrm>
            <a:off x="900113" y="2349500"/>
            <a:ext cx="71278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11188" y="1125538"/>
            <a:ext cx="691197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>
              <a:spcBef>
                <a:spcPct val="20000"/>
              </a:spcBef>
            </a:pPr>
            <a:r>
              <a:rPr lang="es-EC" sz="7200" dirty="0"/>
              <a:t>2. Sustento</a:t>
            </a:r>
          </a:p>
          <a:p>
            <a:pPr marL="609600" indent="-609600">
              <a:spcBef>
                <a:spcPct val="20000"/>
              </a:spcBef>
            </a:pPr>
            <a:r>
              <a:rPr lang="es-EC" sz="7200" dirty="0" smtClean="0">
                <a:solidFill>
                  <a:schemeClr val="bg1"/>
                </a:solidFill>
              </a:rPr>
              <a:t>	Teórico</a:t>
            </a:r>
            <a:r>
              <a:rPr lang="es-EC" sz="7200" dirty="0">
                <a:solidFill>
                  <a:schemeClr val="bg1"/>
                </a:solidFill>
              </a:rPr>
              <a:t>:</a:t>
            </a:r>
            <a:endParaRPr lang="es-EC" sz="4000" dirty="0">
              <a:solidFill>
                <a:schemeClr val="bg1"/>
              </a:solidFill>
            </a:endParaRPr>
          </a:p>
          <a:p>
            <a:pPr marL="609600" indent="-609600">
              <a:spcBef>
                <a:spcPct val="20000"/>
              </a:spcBef>
            </a:pPr>
            <a:r>
              <a:rPr lang="es-EC" sz="2400" b="1" dirty="0">
                <a:solidFill>
                  <a:schemeClr val="bg1"/>
                </a:solidFill>
              </a:rPr>
              <a:t>       </a:t>
            </a:r>
            <a:endParaRPr lang="es-EC" sz="2400" b="1" dirty="0" smtClean="0">
              <a:solidFill>
                <a:schemeClr val="bg1"/>
              </a:solidFill>
            </a:endParaRPr>
          </a:p>
          <a:p>
            <a:pPr marL="609600" indent="-609600">
              <a:spcBef>
                <a:spcPct val="20000"/>
              </a:spcBef>
            </a:pPr>
            <a:r>
              <a:rPr lang="es-EC" sz="2400" b="1" dirty="0">
                <a:solidFill>
                  <a:schemeClr val="bg1"/>
                </a:solidFill>
              </a:rPr>
              <a:t>	</a:t>
            </a:r>
            <a:endParaRPr lang="es-EC" sz="2400" b="1" dirty="0" smtClean="0">
              <a:solidFill>
                <a:schemeClr val="bg1"/>
              </a:solidFill>
            </a:endParaRPr>
          </a:p>
          <a:p>
            <a:pPr marL="609600" indent="-609600">
              <a:spcBef>
                <a:spcPct val="20000"/>
              </a:spcBef>
            </a:pPr>
            <a:r>
              <a:rPr lang="es-EC" sz="2400" b="1" dirty="0">
                <a:solidFill>
                  <a:schemeClr val="bg1"/>
                </a:solidFill>
              </a:rPr>
              <a:t>	</a:t>
            </a:r>
            <a:r>
              <a:rPr lang="es-EC" sz="2400" b="1" dirty="0" smtClean="0">
                <a:solidFill>
                  <a:srgbClr val="FF0000"/>
                </a:solidFill>
              </a:rPr>
              <a:t>Reconocemos </a:t>
            </a:r>
            <a:r>
              <a:rPr lang="es-EC" sz="2400" b="1" dirty="0">
                <a:solidFill>
                  <a:srgbClr val="FF0000"/>
                </a:solidFill>
              </a:rPr>
              <a:t>que los NNA están dentro de un ambiente en el que cotidianamente están sufriendo acciones </a:t>
            </a:r>
            <a:r>
              <a:rPr lang="es-EC" sz="2400" b="1" dirty="0" smtClean="0">
                <a:solidFill>
                  <a:srgbClr val="FF0000"/>
                </a:solidFill>
              </a:rPr>
              <a:t>consientes </a:t>
            </a:r>
            <a:r>
              <a:rPr lang="es-EC" sz="2400" b="1" dirty="0">
                <a:solidFill>
                  <a:srgbClr val="FF0000"/>
                </a:solidFill>
              </a:rPr>
              <a:t>o </a:t>
            </a:r>
            <a:r>
              <a:rPr lang="es-EC" sz="2400" b="1" dirty="0" smtClean="0">
                <a:solidFill>
                  <a:srgbClr val="FF0000"/>
                </a:solidFill>
              </a:rPr>
              <a:t>inconscientes </a:t>
            </a:r>
            <a:r>
              <a:rPr lang="es-EC" sz="2400" b="1" dirty="0">
                <a:solidFill>
                  <a:srgbClr val="FF0000"/>
                </a:solidFill>
              </a:rPr>
              <a:t>que violentan su desarrollo integral.</a:t>
            </a: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10245" name="WordArt 6"/>
          <p:cNvSpPr>
            <a:spLocks noChangeArrowheads="1" noChangeShapeType="1" noTextEdit="1"/>
          </p:cNvSpPr>
          <p:nvPr/>
        </p:nvSpPr>
        <p:spPr bwMode="auto">
          <a:xfrm>
            <a:off x="250824" y="692150"/>
            <a:ext cx="2606663" cy="6651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Campaña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2"/>
          <a:srcRect b="3012"/>
          <a:stretch>
            <a:fillRect/>
          </a:stretch>
        </p:blipFill>
        <p:spPr bwMode="auto">
          <a:xfrm>
            <a:off x="5219700" y="549275"/>
            <a:ext cx="331311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0"/>
          <p:cNvPicPr>
            <a:picLocks noChangeAspect="1" noChangeArrowheads="1"/>
          </p:cNvPicPr>
          <p:nvPr/>
        </p:nvPicPr>
        <p:blipFill>
          <a:blip r:embed="rId3"/>
          <a:srcRect t="586" r="5077" b="1419"/>
          <a:stretch>
            <a:fillRect/>
          </a:stretch>
        </p:blipFill>
        <p:spPr bwMode="auto">
          <a:xfrm>
            <a:off x="684213" y="2565400"/>
            <a:ext cx="321627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79538"/>
            <a:ext cx="5329237" cy="681037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s-EC" sz="3900" smtClean="0"/>
              <a:t>Frente a estos hechos: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s-EC" sz="1600" b="1" smtClean="0"/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endParaRPr lang="es-EC" sz="1600" b="1" smtClean="0"/>
          </a:p>
        </p:txBody>
      </p:sp>
      <p:sp>
        <p:nvSpPr>
          <p:cNvPr id="11269" name="WordArt 6"/>
          <p:cNvSpPr>
            <a:spLocks noChangeArrowheads="1" noChangeShapeType="1" noTextEdit="1"/>
          </p:cNvSpPr>
          <p:nvPr/>
        </p:nvSpPr>
        <p:spPr bwMode="auto">
          <a:xfrm>
            <a:off x="250825" y="692150"/>
            <a:ext cx="259238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Campaña</a:t>
            </a:r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1271" name="Picture 11"/>
          <p:cNvPicPr>
            <a:picLocks noChangeAspect="1" noChangeArrowheads="1"/>
          </p:cNvPicPr>
          <p:nvPr/>
        </p:nvPicPr>
        <p:blipFill>
          <a:blip r:embed="rId4"/>
          <a:srcRect l="1546" t="1959" r="1787" b="1448"/>
          <a:stretch>
            <a:fillRect/>
          </a:stretch>
        </p:blipFill>
        <p:spPr bwMode="auto">
          <a:xfrm>
            <a:off x="4859338" y="4216400"/>
            <a:ext cx="2954337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4113" y="1016000"/>
            <a:ext cx="2730500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179388" y="2459038"/>
            <a:ext cx="8424862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</a:pPr>
            <a:endParaRPr lang="es-EC" sz="2400" b="1" dirty="0"/>
          </a:p>
          <a:p>
            <a:pPr marL="609600" indent="-609600">
              <a:spcBef>
                <a:spcPct val="20000"/>
              </a:spcBef>
            </a:pPr>
            <a:r>
              <a:rPr lang="es-EC" sz="2800" b="1" dirty="0"/>
              <a:t>Consideramos tres pilares:</a:t>
            </a:r>
            <a:endParaRPr lang="es-EC" sz="3600" b="1" dirty="0"/>
          </a:p>
          <a:p>
            <a:pPr marL="609600" indent="-609600" algn="ctr">
              <a:spcBef>
                <a:spcPct val="20000"/>
              </a:spcBef>
            </a:pPr>
            <a:endParaRPr lang="es-EC" sz="2000" b="1" dirty="0"/>
          </a:p>
          <a:p>
            <a:pPr marL="609600" indent="-609600">
              <a:spcBef>
                <a:spcPct val="20000"/>
              </a:spcBef>
            </a:pPr>
            <a:r>
              <a:rPr lang="es-EC" sz="2000" b="1" dirty="0" smtClean="0">
                <a:solidFill>
                  <a:schemeClr val="hlink"/>
                </a:solidFill>
              </a:rPr>
              <a:t>	1</a:t>
            </a:r>
            <a:r>
              <a:rPr lang="es-EC" sz="2000" b="1" dirty="0">
                <a:solidFill>
                  <a:schemeClr val="hlink"/>
                </a:solidFill>
              </a:rPr>
              <a:t>. PREVENCIÓN</a:t>
            </a:r>
            <a:r>
              <a:rPr lang="es-EC" sz="2000" b="1" dirty="0"/>
              <a:t>, desde la Niñez, Familia, Sociedad</a:t>
            </a:r>
          </a:p>
          <a:p>
            <a:pPr marL="609600" indent="-609600">
              <a:spcBef>
                <a:spcPct val="20000"/>
              </a:spcBef>
            </a:pPr>
            <a:endParaRPr lang="es-EC" sz="2000" b="1" dirty="0"/>
          </a:p>
          <a:p>
            <a:pPr marL="609600" indent="-609600">
              <a:spcBef>
                <a:spcPct val="20000"/>
              </a:spcBef>
            </a:pPr>
            <a:r>
              <a:rPr lang="es-EC" sz="2000" b="1" dirty="0" smtClean="0"/>
              <a:t>	2</a:t>
            </a:r>
            <a:r>
              <a:rPr lang="es-EC" sz="2000" b="1" dirty="0"/>
              <a:t>. Ejercicio de la </a:t>
            </a:r>
            <a:r>
              <a:rPr lang="es-EC" sz="2000" b="1" dirty="0">
                <a:solidFill>
                  <a:schemeClr val="hlink"/>
                </a:solidFill>
              </a:rPr>
              <a:t>DEFENSORÍA</a:t>
            </a:r>
            <a:r>
              <a:rPr lang="es-EC" sz="2000" b="1" dirty="0"/>
              <a:t>.- Intervención – Denuncia</a:t>
            </a:r>
          </a:p>
          <a:p>
            <a:pPr marL="609600" indent="-609600">
              <a:spcBef>
                <a:spcPct val="20000"/>
              </a:spcBef>
            </a:pPr>
            <a:endParaRPr lang="es-EC" sz="2000" b="1" dirty="0"/>
          </a:p>
          <a:p>
            <a:pPr marL="609600" indent="-609600">
              <a:spcBef>
                <a:spcPct val="20000"/>
              </a:spcBef>
            </a:pPr>
            <a:r>
              <a:rPr lang="es-EC" sz="2000" b="1" dirty="0" smtClean="0"/>
              <a:t>	3</a:t>
            </a:r>
            <a:r>
              <a:rPr lang="es-EC" sz="2000" b="1" dirty="0"/>
              <a:t>. </a:t>
            </a:r>
            <a:r>
              <a:rPr lang="es-EC" sz="2000" b="1" dirty="0">
                <a:solidFill>
                  <a:schemeClr val="hlink"/>
                </a:solidFill>
              </a:rPr>
              <a:t>RESTITUCIÓN</a:t>
            </a:r>
            <a:r>
              <a:rPr lang="es-EC" sz="2000" b="1" dirty="0"/>
              <a:t> de los Derechos de los NNA: apoyar a la niñez en su proceso de salida del abuso.</a:t>
            </a:r>
          </a:p>
          <a:p>
            <a:pPr marL="609600" indent="-609600" algn="ctr">
              <a:spcBef>
                <a:spcPct val="20000"/>
              </a:spcBef>
            </a:pPr>
            <a:endParaRPr lang="es-EC" sz="2000" b="1" dirty="0"/>
          </a:p>
        </p:txBody>
      </p:sp>
      <p:sp>
        <p:nvSpPr>
          <p:cNvPr id="12292" name="WordArt 6"/>
          <p:cNvSpPr>
            <a:spLocks noChangeArrowheads="1" noChangeShapeType="1" noTextEdit="1"/>
          </p:cNvSpPr>
          <p:nvPr/>
        </p:nvSpPr>
        <p:spPr bwMode="auto">
          <a:xfrm>
            <a:off x="250825" y="692150"/>
            <a:ext cx="259238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Campaña</a:t>
            </a:r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 sz="1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/>
        </p:nvGraphicFramePr>
        <p:xfrm>
          <a:off x="179388" y="2276475"/>
          <a:ext cx="8507412" cy="4354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316" name="WordArt 5"/>
          <p:cNvSpPr>
            <a:spLocks noChangeArrowheads="1" noChangeShapeType="1" noTextEdit="1"/>
          </p:cNvSpPr>
          <p:nvPr/>
        </p:nvSpPr>
        <p:spPr bwMode="auto">
          <a:xfrm>
            <a:off x="3214678" y="857232"/>
            <a:ext cx="259238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Campaña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/>
          <a:srcRect r="2673"/>
          <a:stretch>
            <a:fillRect/>
          </a:stretch>
        </p:blipFill>
        <p:spPr bwMode="auto">
          <a:xfrm>
            <a:off x="5857884" y="1071546"/>
            <a:ext cx="2716213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571480"/>
            <a:ext cx="1581150" cy="261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428596" y="1285860"/>
          <a:ext cx="871540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 sz="1000">
              <a:solidFill>
                <a:schemeClr val="tx2"/>
              </a:solidFill>
            </a:endParaRPr>
          </a:p>
        </p:txBody>
      </p:sp>
      <p:graphicFrame>
        <p:nvGraphicFramePr>
          <p:cNvPr id="8" name="7 Diagrama"/>
          <p:cNvGraphicFramePr/>
          <p:nvPr/>
        </p:nvGraphicFramePr>
        <p:xfrm>
          <a:off x="2071670" y="928670"/>
          <a:ext cx="5000660" cy="59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/>
          <p:cNvPicPr>
            <a:picLocks noChangeAspect="1" noChangeArrowheads="1"/>
          </p:cNvPicPr>
          <p:nvPr/>
        </p:nvPicPr>
        <p:blipFill>
          <a:blip r:embed="rId2"/>
          <a:srcRect l="4121" t="3172" r="4488" b="1953"/>
          <a:stretch>
            <a:fillRect/>
          </a:stretch>
        </p:blipFill>
        <p:spPr bwMode="auto">
          <a:xfrm>
            <a:off x="7235825" y="1917700"/>
            <a:ext cx="158432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787900" y="981075"/>
            <a:ext cx="3898900" cy="777875"/>
          </a:xfrm>
        </p:spPr>
        <p:txBody>
          <a:bodyPr/>
          <a:lstStyle/>
          <a:p>
            <a:pPr algn="r" eaLnBrk="1" hangingPunct="1"/>
            <a:r>
              <a:rPr lang="es-EC" sz="2400" b="1" smtClean="0"/>
              <a:t>GRUPOS SUJETO DE LA CAPACITACION</a:t>
            </a:r>
            <a:r>
              <a:rPr lang="en-US" sz="2400" smtClean="0"/>
              <a:t> </a:t>
            </a:r>
          </a:p>
        </p:txBody>
      </p:sp>
      <p:graphicFrame>
        <p:nvGraphicFramePr>
          <p:cNvPr id="9" name="8 Diagrama"/>
          <p:cNvGraphicFramePr/>
          <p:nvPr/>
        </p:nvGraphicFramePr>
        <p:xfrm>
          <a:off x="468313" y="1928802"/>
          <a:ext cx="6889769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250825" y="692150"/>
            <a:ext cx="259238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Campaña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 sz="1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0075" y="1557338"/>
            <a:ext cx="3756025" cy="431800"/>
          </a:xfrm>
          <a:solidFill>
            <a:schemeClr val="accent1"/>
          </a:solidFill>
        </p:spPr>
        <p:txBody>
          <a:bodyPr/>
          <a:lstStyle/>
          <a:p>
            <a:pPr algn="l" eaLnBrk="1" hangingPunct="1"/>
            <a:r>
              <a:rPr lang="es-EC" sz="2400" b="1" smtClean="0"/>
              <a:t>Perfil del personal clave</a:t>
            </a:r>
            <a:endParaRPr lang="en-US" sz="2400" b="1" smtClean="0"/>
          </a:p>
        </p:txBody>
      </p:sp>
      <p:graphicFrame>
        <p:nvGraphicFramePr>
          <p:cNvPr id="7" name="6 Diagrama"/>
          <p:cNvGraphicFramePr/>
          <p:nvPr/>
        </p:nvGraphicFramePr>
        <p:xfrm>
          <a:off x="457200" y="2143125"/>
          <a:ext cx="7901014" cy="416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508" name="WordArt 5"/>
          <p:cNvSpPr>
            <a:spLocks noChangeArrowheads="1" noChangeShapeType="1" noTextEdit="1"/>
          </p:cNvSpPr>
          <p:nvPr/>
        </p:nvSpPr>
        <p:spPr bwMode="auto">
          <a:xfrm>
            <a:off x="250825" y="692150"/>
            <a:ext cx="259238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Campaña</a:t>
            </a: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/>
          </a:p>
        </p:txBody>
      </p:sp>
      <p:sp>
        <p:nvSpPr>
          <p:cNvPr id="21510" name="Rectangle 9"/>
          <p:cNvSpPr>
            <a:spLocks noChangeArrowheads="1"/>
          </p:cNvSpPr>
          <p:nvPr/>
        </p:nvSpPr>
        <p:spPr bwMode="auto">
          <a:xfrm>
            <a:off x="3552825" y="765175"/>
            <a:ext cx="52673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C" sz="2400" b="1">
                <a:solidFill>
                  <a:schemeClr val="tx2"/>
                </a:solidFill>
              </a:rPr>
              <a:t>GRUPOS SUJETO DE LA CAPACITACION</a:t>
            </a:r>
            <a:r>
              <a:rPr lang="en-US" sz="2400">
                <a:solidFill>
                  <a:schemeClr val="tx2"/>
                </a:solidFill>
              </a:rPr>
              <a:t> </a:t>
            </a:r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/>
          <a:srcRect r="2673"/>
          <a:stretch>
            <a:fillRect/>
          </a:stretch>
        </p:blipFill>
        <p:spPr bwMode="auto">
          <a:xfrm>
            <a:off x="6786578" y="1714488"/>
            <a:ext cx="2088833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438131">
            <a:off x="5326063" y="3409950"/>
            <a:ext cx="3709987" cy="3043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0" name="9 Diagrama"/>
          <p:cNvGraphicFramePr/>
          <p:nvPr/>
        </p:nvGraphicFramePr>
        <p:xfrm>
          <a:off x="250825" y="1600200"/>
          <a:ext cx="4537075" cy="456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250825" y="692150"/>
            <a:ext cx="259238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Campaña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/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2463800" y="4240213"/>
            <a:ext cx="5564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C"/>
          </a:p>
        </p:txBody>
      </p:sp>
      <p:sp>
        <p:nvSpPr>
          <p:cNvPr id="2056" name="Text Box 9"/>
          <p:cNvSpPr txBox="1">
            <a:spLocks noChangeArrowheads="1"/>
          </p:cNvSpPr>
          <p:nvPr/>
        </p:nvSpPr>
        <p:spPr bwMode="auto">
          <a:xfrm rot="-392404">
            <a:off x="5148263" y="2863850"/>
            <a:ext cx="3671887" cy="9255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CASO DE ESTUDIO</a:t>
            </a:r>
          </a:p>
          <a:p>
            <a:r>
              <a:rPr lang="es-ES"/>
              <a:t>GABY: CRÓNICA DE UNA</a:t>
            </a:r>
          </a:p>
          <a:p>
            <a:r>
              <a:rPr lang="es-ES"/>
              <a:t>IMAGEN DE DIOS DESTRUIDA</a:t>
            </a:r>
            <a:endParaRPr lang="en-US"/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>
            <a:off x="5292725" y="1066800"/>
            <a:ext cx="33940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EC" sz="2800" b="1">
                <a:solidFill>
                  <a:schemeClr val="tx2"/>
                </a:solidFill>
              </a:rPr>
              <a:t>PROPUESTA METODOLOGICA:</a:t>
            </a:r>
            <a:endParaRPr lang="en-US" sz="28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/>
          <p:cNvPicPr>
            <a:picLocks noChangeAspect="1" noChangeArrowheads="1"/>
          </p:cNvPicPr>
          <p:nvPr/>
        </p:nvPicPr>
        <p:blipFill>
          <a:blip r:embed="rId2"/>
          <a:srcRect l="3116" t="1776" r="2124" b="1579"/>
          <a:stretch>
            <a:fillRect/>
          </a:stretch>
        </p:blipFill>
        <p:spPr bwMode="auto">
          <a:xfrm>
            <a:off x="1187450" y="692150"/>
            <a:ext cx="5616575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WordArt 5"/>
          <p:cNvSpPr>
            <a:spLocks noChangeArrowheads="1" noChangeShapeType="1" noTextEdit="1"/>
          </p:cNvSpPr>
          <p:nvPr/>
        </p:nvSpPr>
        <p:spPr bwMode="auto">
          <a:xfrm>
            <a:off x="250825" y="3789363"/>
            <a:ext cx="8569325" cy="316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80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Implementación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 sz="1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s-EC" smtClean="0"/>
              <a:t>KIT DEL ENTRENAMIENTO</a:t>
            </a:r>
            <a:endParaRPr lang="en-US" smtClean="0"/>
          </a:p>
        </p:txBody>
      </p:sp>
      <p:pic>
        <p:nvPicPr>
          <p:cNvPr id="3078" name="Picture 4" descr="23 Octubre,2008 037"/>
          <p:cNvPicPr>
            <a:picLocks noChangeAspect="1" noChangeArrowheads="1"/>
          </p:cNvPicPr>
          <p:nvPr/>
        </p:nvPicPr>
        <p:blipFill>
          <a:blip r:embed="rId3"/>
          <a:srcRect t="7207" b="4161"/>
          <a:stretch>
            <a:fillRect/>
          </a:stretch>
        </p:blipFill>
        <p:spPr bwMode="auto">
          <a:xfrm>
            <a:off x="2687638" y="1341438"/>
            <a:ext cx="5845175" cy="532765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079" name="WordArt 5"/>
          <p:cNvSpPr>
            <a:spLocks noChangeArrowheads="1" noChangeShapeType="1" noTextEdit="1"/>
          </p:cNvSpPr>
          <p:nvPr/>
        </p:nvSpPr>
        <p:spPr bwMode="auto">
          <a:xfrm>
            <a:off x="177800" y="1484313"/>
            <a:ext cx="3241675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Implementación</a:t>
            </a:r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395288" y="5734050"/>
          <a:ext cx="914400" cy="800100"/>
        </p:xfrm>
        <a:graphic>
          <a:graphicData uri="http://schemas.openxmlformats.org/presentationml/2006/ole">
            <p:oleObj spid="_x0000_s3074" name="Package" showAsIcon="1" r:id="rId4" imgW="914400" imgH="800280" progId="Package">
              <p:embed/>
            </p:oleObj>
          </a:graphicData>
        </a:graphic>
      </p:graphicFrame>
      <p:graphicFrame>
        <p:nvGraphicFramePr>
          <p:cNvPr id="3075" name="Object 10"/>
          <p:cNvGraphicFramePr>
            <a:graphicFrameLocks noChangeAspect="1"/>
          </p:cNvGraphicFramePr>
          <p:nvPr/>
        </p:nvGraphicFramePr>
        <p:xfrm>
          <a:off x="1042988" y="5445125"/>
          <a:ext cx="914400" cy="800100"/>
        </p:xfrm>
        <a:graphic>
          <a:graphicData uri="http://schemas.openxmlformats.org/presentationml/2006/ole">
            <p:oleObj spid="_x0000_s3075" name="Package" showAsIcon="1" r:id="rId5" imgW="914400" imgH="800280" progId="Package">
              <p:embed/>
            </p:oleObj>
          </a:graphicData>
        </a:graphic>
      </p:graphicFrame>
      <p:graphicFrame>
        <p:nvGraphicFramePr>
          <p:cNvPr id="3076" name="Object 11"/>
          <p:cNvGraphicFramePr>
            <a:graphicFrameLocks noChangeAspect="1"/>
          </p:cNvGraphicFramePr>
          <p:nvPr/>
        </p:nvGraphicFramePr>
        <p:xfrm>
          <a:off x="1763713" y="5084763"/>
          <a:ext cx="914400" cy="800100"/>
        </p:xfrm>
        <a:graphic>
          <a:graphicData uri="http://schemas.openxmlformats.org/presentationml/2006/ole">
            <p:oleObj spid="_x0000_s3076" name="Package" showAsIcon="1" r:id="rId6" imgW="914400" imgH="800280" progId="Package">
              <p:embed/>
            </p:oleObj>
          </a:graphicData>
        </a:graphic>
      </p:graphicFrame>
      <p:sp>
        <p:nvSpPr>
          <p:cNvPr id="3080" name="WordArt 12"/>
          <p:cNvSpPr>
            <a:spLocks noChangeArrowheads="1" noChangeShapeType="1" noTextEdit="1"/>
          </p:cNvSpPr>
          <p:nvPr/>
        </p:nvSpPr>
        <p:spPr bwMode="auto">
          <a:xfrm rot="-1346948">
            <a:off x="46038" y="4954588"/>
            <a:ext cx="2484437" cy="3540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7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Piezas de audio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964613" cy="652463"/>
          </a:xfrm>
          <a:solidFill>
            <a:schemeClr val="accent1"/>
          </a:solidFill>
        </p:spPr>
        <p:txBody>
          <a:bodyPr/>
          <a:lstStyle/>
          <a:p>
            <a:pPr algn="l" eaLnBrk="1" hangingPunct="1"/>
            <a:r>
              <a:rPr lang="es-EC" sz="2400" smtClean="0"/>
              <a:t>Child Protection:</a:t>
            </a:r>
            <a:r>
              <a:rPr lang="es-EC" sz="4000" smtClean="0"/>
              <a:t> </a:t>
            </a:r>
            <a:r>
              <a:rPr lang="en-US" sz="1600" smtClean="0"/>
              <a:t>Prevención de toda forma de abuso y explotación a los Niños y Niñas</a:t>
            </a:r>
            <a:r>
              <a:rPr lang="en-US" sz="1400" smtClean="0"/>
              <a:t>.</a:t>
            </a:r>
            <a:r>
              <a:rPr lang="en-US" sz="1000" smtClean="0"/>
              <a:t/>
            </a:r>
            <a:br>
              <a:rPr lang="en-US" sz="1000" smtClean="0"/>
            </a:br>
            <a:endParaRPr lang="en-US" sz="1000" smtClean="0"/>
          </a:p>
        </p:txBody>
      </p:sp>
      <p:graphicFrame>
        <p:nvGraphicFramePr>
          <p:cNvPr id="4" name="3 Diagrama"/>
          <p:cNvGraphicFramePr/>
          <p:nvPr/>
        </p:nvGraphicFramePr>
        <p:xfrm>
          <a:off x="-36513" y="1428736"/>
          <a:ext cx="7751785" cy="5024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642918"/>
            <a:ext cx="2308211" cy="239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5413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s-EC" sz="2800" smtClean="0"/>
              <a:t>CONTRATO DE ACEPTACIÓN INTERNACIONAL DE DEDICACIÓN A LA PROTECCIÓN Y PREVENCIÓN DEL MALTRATO DEL NIÑO</a:t>
            </a:r>
            <a:endParaRPr lang="en-US" sz="2800" smtClean="0"/>
          </a:p>
        </p:txBody>
      </p:sp>
      <p:pic>
        <p:nvPicPr>
          <p:cNvPr id="27651" name="Picture 4" descr="contra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9138" y="1600200"/>
            <a:ext cx="6615112" cy="496093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7652" name="WordArt 5"/>
          <p:cNvSpPr>
            <a:spLocks noChangeArrowheads="1" noChangeShapeType="1" noTextEdit="1"/>
          </p:cNvSpPr>
          <p:nvPr/>
        </p:nvSpPr>
        <p:spPr bwMode="auto">
          <a:xfrm>
            <a:off x="107950" y="1700213"/>
            <a:ext cx="3241675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Implementación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00" name="Group 128"/>
          <p:cNvGraphicFramePr>
            <a:graphicFrameLocks noGrp="1"/>
          </p:cNvGraphicFramePr>
          <p:nvPr>
            <p:ph idx="1"/>
          </p:nvPr>
        </p:nvGraphicFramePr>
        <p:xfrm>
          <a:off x="250825" y="800100"/>
          <a:ext cx="8569325" cy="5653091"/>
        </p:xfrm>
        <a:graphic>
          <a:graphicData uri="http://schemas.openxmlformats.org/drawingml/2006/table">
            <a:tbl>
              <a:tblPr/>
              <a:tblGrid>
                <a:gridCol w="4618038"/>
                <a:gridCol w="1222375"/>
                <a:gridCol w="1096962"/>
                <a:gridCol w="1098550"/>
                <a:gridCol w="533400"/>
              </a:tblGrid>
              <a:tr h="61277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Beneficiarios del Entrenamiento en el Programa de Protección a la Niñez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en el Ecuador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Inicio de las réplicas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Nov.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2007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BENEFICIARIOS DE LAS RÉPLICAS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Directores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 entrenó 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Pastores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4,464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Tutores de Salud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personas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Tutores Educacionales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2790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 todo el país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Tutores de Educación Cristiana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 70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 Miembros del Comité por CDN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930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replicadores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de participantes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4,464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8734" name="Rectangle 117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28735" name="WordArt 129"/>
          <p:cNvSpPr>
            <a:spLocks noChangeArrowheads="1" noChangeShapeType="1" noTextEdit="1"/>
          </p:cNvSpPr>
          <p:nvPr/>
        </p:nvSpPr>
        <p:spPr bwMode="auto">
          <a:xfrm>
            <a:off x="250825" y="2060575"/>
            <a:ext cx="2592388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Implementación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s-EC" sz="4000" smtClean="0"/>
              <a:t>Child Protection:</a:t>
            </a:r>
            <a:r>
              <a:rPr lang="es-EC" smtClean="0"/>
              <a:t> </a:t>
            </a:r>
            <a:r>
              <a:rPr lang="en-US" sz="2300" smtClean="0"/>
              <a:t>Prevención de toda forma de abuso y explotación a los Niños y Niñas.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>
            <p:ph idx="1"/>
          </p:nvPr>
        </p:nvGraphicFramePr>
        <p:xfrm>
          <a:off x="-180975" y="2101850"/>
          <a:ext cx="6091238" cy="4064000"/>
        </p:xfrm>
        <a:graphic>
          <a:graphicData uri="http://schemas.openxmlformats.org/presentationml/2006/ole">
            <p:oleObj spid="_x0000_s4098" name="Chart" r:id="rId3" imgW="6096000" imgH="4067251" progId="MSGraph.Chart.8">
              <p:embed followColorScheme="full"/>
            </p:oleObj>
          </a:graphicData>
        </a:graphic>
      </p:graphicFrame>
      <p:sp>
        <p:nvSpPr>
          <p:cNvPr id="4100" name="WordArt 7"/>
          <p:cNvSpPr>
            <a:spLocks noChangeArrowheads="1" noChangeShapeType="1" noTextEdit="1"/>
          </p:cNvSpPr>
          <p:nvPr/>
        </p:nvSpPr>
        <p:spPr bwMode="auto">
          <a:xfrm>
            <a:off x="1331913" y="2962275"/>
            <a:ext cx="604837" cy="39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88%</a:t>
            </a:r>
          </a:p>
        </p:txBody>
      </p:sp>
      <p:sp>
        <p:nvSpPr>
          <p:cNvPr id="4101" name="WordArt 8"/>
          <p:cNvSpPr>
            <a:spLocks noChangeArrowheads="1" noChangeShapeType="1" noTextEdit="1"/>
          </p:cNvSpPr>
          <p:nvPr/>
        </p:nvSpPr>
        <p:spPr bwMode="auto">
          <a:xfrm>
            <a:off x="2124075" y="2673350"/>
            <a:ext cx="67786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89%</a:t>
            </a:r>
          </a:p>
        </p:txBody>
      </p:sp>
      <p:sp>
        <p:nvSpPr>
          <p:cNvPr id="4102" name="WordArt 9"/>
          <p:cNvSpPr>
            <a:spLocks noChangeArrowheads="1" noChangeShapeType="1" noTextEdit="1"/>
          </p:cNvSpPr>
          <p:nvPr/>
        </p:nvSpPr>
        <p:spPr bwMode="auto">
          <a:xfrm>
            <a:off x="2843213" y="4184650"/>
            <a:ext cx="67786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75%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994275" y="2347913"/>
            <a:ext cx="4067175" cy="2160587"/>
            <a:chOff x="3146" y="1479"/>
            <a:chExt cx="2562" cy="1361"/>
          </a:xfrm>
        </p:grpSpPr>
        <p:sp>
          <p:nvSpPr>
            <p:cNvPr id="4105" name="AutoShape 11"/>
            <p:cNvSpPr>
              <a:spLocks noChangeArrowheads="1"/>
            </p:cNvSpPr>
            <p:nvPr/>
          </p:nvSpPr>
          <p:spPr bwMode="auto">
            <a:xfrm rot="2025514">
              <a:off x="3146" y="1479"/>
              <a:ext cx="2562" cy="1361"/>
            </a:xfrm>
            <a:prstGeom prst="horizontalScroll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4106" name="WordArt 10"/>
            <p:cNvSpPr>
              <a:spLocks noChangeArrowheads="1" noChangeShapeType="1" noTextEdit="1"/>
            </p:cNvSpPr>
            <p:nvPr/>
          </p:nvSpPr>
          <p:spPr bwMode="auto">
            <a:xfrm rot="2095607">
              <a:off x="3288" y="1894"/>
              <a:ext cx="2238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EC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Promedio Nacional</a:t>
              </a:r>
            </a:p>
            <a:p>
              <a:pPr algn="ctr"/>
              <a:r>
                <a:rPr lang="es-EC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84%</a:t>
              </a:r>
            </a:p>
          </p:txBody>
        </p:sp>
      </p:grpSp>
      <p:sp>
        <p:nvSpPr>
          <p:cNvPr id="4104" name="WordArt 12"/>
          <p:cNvSpPr>
            <a:spLocks noChangeArrowheads="1" noChangeShapeType="1" noTextEdit="1"/>
          </p:cNvSpPr>
          <p:nvPr/>
        </p:nvSpPr>
        <p:spPr bwMode="auto">
          <a:xfrm>
            <a:off x="250825" y="1417638"/>
            <a:ext cx="259238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Implementación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s-EC" sz="4000" smtClean="0"/>
              <a:t>Child Protection: </a:t>
            </a:r>
            <a:r>
              <a:rPr lang="en-US" sz="2300" smtClean="0"/>
              <a:t>Prevención de toda forma de abuso y explotación a los Niños y Niñas.</a:t>
            </a: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>
            <p:ph idx="1"/>
          </p:nvPr>
        </p:nvGraphicFramePr>
        <p:xfrm>
          <a:off x="1525588" y="1830388"/>
          <a:ext cx="6091237" cy="4064000"/>
        </p:xfrm>
        <a:graphic>
          <a:graphicData uri="http://schemas.openxmlformats.org/presentationml/2006/ole">
            <p:oleObj spid="_x0000_s5122" name="Chart" r:id="rId4" imgW="6096000" imgH="4067251" progId="MSGraph.Chart.8">
              <p:embed followColorScheme="full"/>
            </p:oleObj>
          </a:graphicData>
        </a:graphic>
      </p:graphicFrame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3059113" y="3213100"/>
            <a:ext cx="677862" cy="39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88%</a:t>
            </a:r>
          </a:p>
        </p:txBody>
      </p:sp>
      <p:sp>
        <p:nvSpPr>
          <p:cNvPr id="5125" name="WordArt 9"/>
          <p:cNvSpPr>
            <a:spLocks noChangeArrowheads="1" noChangeShapeType="1" noTextEdit="1"/>
          </p:cNvSpPr>
          <p:nvPr/>
        </p:nvSpPr>
        <p:spPr bwMode="auto">
          <a:xfrm>
            <a:off x="3781425" y="2349500"/>
            <a:ext cx="719138" cy="433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95%</a:t>
            </a:r>
          </a:p>
        </p:txBody>
      </p:sp>
      <p:sp>
        <p:nvSpPr>
          <p:cNvPr id="5126" name="WordArt 10"/>
          <p:cNvSpPr>
            <a:spLocks noChangeArrowheads="1" noChangeShapeType="1" noTextEdit="1"/>
          </p:cNvSpPr>
          <p:nvPr/>
        </p:nvSpPr>
        <p:spPr bwMode="auto">
          <a:xfrm>
            <a:off x="4614863" y="4113213"/>
            <a:ext cx="604837" cy="468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82%</a:t>
            </a:r>
          </a:p>
        </p:txBody>
      </p:sp>
      <p:sp>
        <p:nvSpPr>
          <p:cNvPr id="5127" name="Text Box 11"/>
          <p:cNvSpPr txBox="1">
            <a:spLocks noChangeArrowheads="1"/>
          </p:cNvSpPr>
          <p:nvPr/>
        </p:nvSpPr>
        <p:spPr bwMode="auto">
          <a:xfrm>
            <a:off x="684213" y="5876925"/>
            <a:ext cx="3959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C"/>
          </a:p>
        </p:txBody>
      </p:sp>
      <p:sp>
        <p:nvSpPr>
          <p:cNvPr id="5128" name="Text Box 12"/>
          <p:cNvSpPr txBox="1">
            <a:spLocks noChangeArrowheads="1"/>
          </p:cNvSpPr>
          <p:nvPr/>
        </p:nvSpPr>
        <p:spPr bwMode="auto">
          <a:xfrm>
            <a:off x="0" y="5826125"/>
            <a:ext cx="9144000" cy="801688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/>
              <a:t>Leyenda del Contrato: </a:t>
            </a:r>
            <a:r>
              <a:rPr lang="es-EC" sz="1400"/>
              <a:t>Compassion International certifica que…ha celebrado el presente </a:t>
            </a:r>
            <a:r>
              <a:rPr lang="es-EC" sz="1400" b="1" u="sng"/>
              <a:t>contrato </a:t>
            </a:r>
            <a:r>
              <a:rPr lang="es-EC" sz="1400"/>
              <a:t> mediante el cual se compromete a cultivar el Buen Trato con los niños, niñas y adolescentes en todas sus actividades educativas y de desarrollo, en cumplimiento del mandato de Nuestro Señor Jesucristo. </a:t>
            </a:r>
            <a:endParaRPr lang="en-US" sz="1400"/>
          </a:p>
        </p:txBody>
      </p:sp>
      <p:sp>
        <p:nvSpPr>
          <p:cNvPr id="5129" name="WordArt 13"/>
          <p:cNvSpPr>
            <a:spLocks noChangeArrowheads="1" noChangeShapeType="1" noTextEdit="1"/>
          </p:cNvSpPr>
          <p:nvPr/>
        </p:nvSpPr>
        <p:spPr bwMode="auto">
          <a:xfrm>
            <a:off x="250825" y="1417638"/>
            <a:ext cx="259238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Implementación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s-EC" sz="2800" smtClean="0"/>
              <a:t>LETREROS TRABAJADOS POR REPLICADORES</a:t>
            </a:r>
            <a:endParaRPr lang="en-US" sz="2800" smtClean="0"/>
          </a:p>
        </p:txBody>
      </p:sp>
      <p:pic>
        <p:nvPicPr>
          <p:cNvPr id="30723" name="Picture 4" descr="Letrero Si al Buen tra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12875"/>
            <a:ext cx="7654925" cy="512445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0724" name="WordArt 5"/>
          <p:cNvSpPr>
            <a:spLocks noChangeArrowheads="1" noChangeShapeType="1" noTextEdit="1"/>
          </p:cNvSpPr>
          <p:nvPr/>
        </p:nvSpPr>
        <p:spPr bwMode="auto">
          <a:xfrm>
            <a:off x="468313" y="836613"/>
            <a:ext cx="259238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Implementación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s-EC" sz="2800" smtClean="0"/>
              <a:t>LETREROS TRABAJADOS POR REPLICADORES</a:t>
            </a:r>
            <a:endParaRPr lang="en-US" sz="2800" smtClean="0"/>
          </a:p>
        </p:txBody>
      </p:sp>
      <p:pic>
        <p:nvPicPr>
          <p:cNvPr id="31747" name="Picture 4" descr="Letrero Niñez Imagen de Di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47800"/>
            <a:ext cx="7704138" cy="514985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1748" name="WordArt 5"/>
          <p:cNvSpPr>
            <a:spLocks noChangeArrowheads="1" noChangeShapeType="1" noTextEdit="1"/>
          </p:cNvSpPr>
          <p:nvPr/>
        </p:nvSpPr>
        <p:spPr bwMode="auto">
          <a:xfrm>
            <a:off x="466725" y="836613"/>
            <a:ext cx="259238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Implementación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MX" sz="4000" dirty="0" smtClean="0"/>
              <a:t>Estrategia de Comunicación</a:t>
            </a:r>
            <a:endParaRPr lang="es-EC" sz="4000" dirty="0"/>
          </a:p>
        </p:txBody>
      </p:sp>
      <p:grpSp>
        <p:nvGrpSpPr>
          <p:cNvPr id="9" name="8 Grupo"/>
          <p:cNvGrpSpPr/>
          <p:nvPr/>
        </p:nvGrpSpPr>
        <p:grpSpPr>
          <a:xfrm>
            <a:off x="357158" y="1214422"/>
            <a:ext cx="8143932" cy="5212906"/>
            <a:chOff x="357158" y="1214422"/>
            <a:chExt cx="8294862" cy="5212906"/>
          </a:xfrm>
        </p:grpSpPr>
        <p:pic>
          <p:nvPicPr>
            <p:cNvPr id="6246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21151820">
              <a:off x="785786" y="1714488"/>
              <a:ext cx="2546374" cy="3587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470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0364" y="1214422"/>
              <a:ext cx="2714644" cy="369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46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1278666">
              <a:off x="3375280" y="2642353"/>
              <a:ext cx="2599156" cy="3653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46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00694" y="1428736"/>
              <a:ext cx="3151326" cy="464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468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21067895">
              <a:off x="357158" y="3214686"/>
              <a:ext cx="2286016" cy="3212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7" cstate="print"/>
          <a:srcRect l="3926"/>
          <a:stretch>
            <a:fillRect/>
          </a:stretch>
        </p:blipFill>
        <p:spPr bwMode="auto">
          <a:xfrm>
            <a:off x="6929454" y="5000636"/>
            <a:ext cx="2046316" cy="170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Revista Imagen de Dios</a:t>
            </a:r>
            <a:endParaRPr lang="es-EC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90687">
            <a:off x="341316" y="1430668"/>
            <a:ext cx="3429024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77509">
            <a:off x="3410032" y="1235896"/>
            <a:ext cx="3000396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54450">
            <a:off x="2443763" y="4404218"/>
            <a:ext cx="1714512" cy="2294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513">
            <a:off x="6286512" y="1643050"/>
            <a:ext cx="2643174" cy="3488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976255">
            <a:off x="4780812" y="4224019"/>
            <a:ext cx="1876326" cy="2485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9"/>
          <p:cNvPicPr>
            <a:picLocks noChangeAspect="1" noChangeArrowheads="1"/>
          </p:cNvPicPr>
          <p:nvPr/>
        </p:nvPicPr>
        <p:blipFill>
          <a:blip r:embed="rId2"/>
          <a:srcRect t="4483" b="3091"/>
          <a:stretch>
            <a:fillRect/>
          </a:stretch>
        </p:blipFill>
        <p:spPr bwMode="auto">
          <a:xfrm>
            <a:off x="755650" y="2493963"/>
            <a:ext cx="74390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17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/>
          </a:p>
        </p:txBody>
      </p:sp>
      <p:sp>
        <p:nvSpPr>
          <p:cNvPr id="34820" name="WordArt 18"/>
          <p:cNvSpPr>
            <a:spLocks noChangeArrowheads="1" noChangeShapeType="1" noTextEdit="1"/>
          </p:cNvSpPr>
          <p:nvPr/>
        </p:nvSpPr>
        <p:spPr bwMode="auto">
          <a:xfrm>
            <a:off x="250825" y="692150"/>
            <a:ext cx="8353425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Monitoreo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3"/>
          <p:cNvPicPr>
            <a:picLocks noChangeAspect="1" noChangeArrowheads="1"/>
          </p:cNvPicPr>
          <p:nvPr/>
        </p:nvPicPr>
        <p:blipFill>
          <a:blip r:embed="rId2"/>
          <a:srcRect l="3926"/>
          <a:stretch>
            <a:fillRect/>
          </a:stretch>
        </p:blipFill>
        <p:spPr bwMode="auto">
          <a:xfrm>
            <a:off x="2025650" y="2473325"/>
            <a:ext cx="52832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WordArt 6"/>
          <p:cNvSpPr>
            <a:spLocks noChangeArrowheads="1" noChangeShapeType="1" noTextEdit="1"/>
          </p:cNvSpPr>
          <p:nvPr/>
        </p:nvSpPr>
        <p:spPr bwMode="auto">
          <a:xfrm>
            <a:off x="250825" y="692150"/>
            <a:ext cx="3241675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Monitoreo</a:t>
            </a:r>
          </a:p>
        </p:txBody>
      </p:sp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/>
          </a:p>
        </p:txBody>
      </p:sp>
      <p:sp>
        <p:nvSpPr>
          <p:cNvPr id="35845" name="Text Box 11"/>
          <p:cNvSpPr txBox="1">
            <a:spLocks noChangeArrowheads="1"/>
          </p:cNvSpPr>
          <p:nvPr/>
        </p:nvSpPr>
        <p:spPr bwMode="auto">
          <a:xfrm>
            <a:off x="684213" y="1412875"/>
            <a:ext cx="7610475" cy="1200150"/>
          </a:xfrm>
          <a:prstGeom prst="rect">
            <a:avLst/>
          </a:prstGeom>
          <a:solidFill>
            <a:srgbClr val="FFFF99"/>
          </a:solidFill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 el propósito de desarrollar un mejoramiento continuo del proceso </a:t>
            </a:r>
          </a:p>
          <a:p>
            <a:r>
              <a:rPr lang="en-US"/>
              <a:t>del entrenamiento se pensó en un monitoreo constante a lo largo de toda</a:t>
            </a:r>
          </a:p>
          <a:p>
            <a:r>
              <a:rPr lang="en-US"/>
              <a:t>la capacitación que constituyó un eje trasnversal en la Campana, </a:t>
            </a:r>
          </a:p>
          <a:p>
            <a:r>
              <a:rPr lang="en-US"/>
              <a:t>la Implementación y Evaluación.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Fundamentos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6215074" y="5500702"/>
            <a:ext cx="27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Contexto relacionales del sujeto</a:t>
            </a:r>
          </a:p>
          <a:p>
            <a:r>
              <a:rPr lang="es-MX" sz="1600" dirty="0" smtClean="0"/>
              <a:t>Perspectiva Protestante </a:t>
            </a:r>
            <a:endParaRPr lang="es-EC" sz="1600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642918"/>
            <a:ext cx="2308211" cy="239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Elipse"/>
          <p:cNvSpPr/>
          <p:nvPr/>
        </p:nvSpPr>
        <p:spPr>
          <a:xfrm>
            <a:off x="1142976" y="1428736"/>
            <a:ext cx="7358114" cy="46434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4"/>
          <p:cNvSpPr>
            <a:spLocks noChangeArrowheads="1" noChangeShapeType="1" noTextEdit="1"/>
          </p:cNvSpPr>
          <p:nvPr/>
        </p:nvSpPr>
        <p:spPr bwMode="auto">
          <a:xfrm>
            <a:off x="250825" y="692150"/>
            <a:ext cx="3241675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Monitoreo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 dirty="0" err="1">
                <a:solidFill>
                  <a:schemeClr val="tx2"/>
                </a:solidFill>
              </a:rPr>
              <a:t>Child</a:t>
            </a:r>
            <a:r>
              <a:rPr lang="es-EC" sz="2400" dirty="0">
                <a:solidFill>
                  <a:schemeClr val="tx2"/>
                </a:solidFill>
              </a:rPr>
              <a:t> </a:t>
            </a:r>
            <a:r>
              <a:rPr lang="es-EC" sz="2400" dirty="0" err="1">
                <a:solidFill>
                  <a:schemeClr val="tx2"/>
                </a:solidFill>
              </a:rPr>
              <a:t>Protection</a:t>
            </a:r>
            <a:r>
              <a:rPr lang="es-EC" sz="2400" dirty="0">
                <a:solidFill>
                  <a:schemeClr val="tx2"/>
                </a:solidFill>
              </a:rPr>
              <a:t>:</a:t>
            </a:r>
            <a:r>
              <a:rPr lang="es-EC" sz="40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Prevención</a:t>
            </a:r>
            <a:r>
              <a:rPr lang="en-US" sz="1600" dirty="0">
                <a:solidFill>
                  <a:schemeClr val="tx2"/>
                </a:solidFill>
              </a:rPr>
              <a:t> de </a:t>
            </a:r>
            <a:r>
              <a:rPr lang="en-US" sz="1600" dirty="0" err="1">
                <a:solidFill>
                  <a:schemeClr val="tx2"/>
                </a:solidFill>
              </a:rPr>
              <a:t>toda</a:t>
            </a:r>
            <a:r>
              <a:rPr lang="en-US" sz="1600" dirty="0">
                <a:solidFill>
                  <a:schemeClr val="tx2"/>
                </a:solidFill>
              </a:rPr>
              <a:t> forma de </a:t>
            </a:r>
            <a:r>
              <a:rPr lang="en-US" sz="1600" dirty="0" err="1">
                <a:solidFill>
                  <a:schemeClr val="tx2"/>
                </a:solidFill>
              </a:rPr>
              <a:t>abuso</a:t>
            </a:r>
            <a:r>
              <a:rPr lang="en-US" sz="1600" dirty="0">
                <a:solidFill>
                  <a:schemeClr val="tx2"/>
                </a:solidFill>
              </a:rPr>
              <a:t> y </a:t>
            </a:r>
            <a:r>
              <a:rPr lang="en-US" sz="1600" dirty="0" err="1">
                <a:solidFill>
                  <a:schemeClr val="tx2"/>
                </a:solidFill>
              </a:rPr>
              <a:t>explotación</a:t>
            </a:r>
            <a:r>
              <a:rPr lang="en-US" sz="1600" dirty="0">
                <a:solidFill>
                  <a:schemeClr val="tx2"/>
                </a:solidFill>
              </a:rPr>
              <a:t> a los </a:t>
            </a:r>
            <a:r>
              <a:rPr lang="en-US" sz="1600" dirty="0" err="1">
                <a:solidFill>
                  <a:schemeClr val="tx2"/>
                </a:solidFill>
              </a:rPr>
              <a:t>Niños</a:t>
            </a:r>
            <a:r>
              <a:rPr lang="en-US" sz="1600" dirty="0">
                <a:solidFill>
                  <a:schemeClr val="tx2"/>
                </a:solidFill>
              </a:rPr>
              <a:t> y </a:t>
            </a:r>
            <a:r>
              <a:rPr lang="en-US" sz="1600" dirty="0" err="1">
                <a:solidFill>
                  <a:schemeClr val="tx2"/>
                </a:solidFill>
              </a:rPr>
              <a:t>Niñas</a:t>
            </a:r>
            <a:r>
              <a:rPr lang="en-US" sz="1400" dirty="0">
                <a:solidFill>
                  <a:schemeClr val="tx2"/>
                </a:solidFill>
              </a:rPr>
              <a:t>.</a:t>
            </a:r>
            <a:r>
              <a:rPr lang="en-US" sz="1000" dirty="0">
                <a:solidFill>
                  <a:schemeClr val="tx2"/>
                </a:solidFill>
              </a:rPr>
              <a:t/>
            </a:r>
            <a:br>
              <a:rPr lang="en-US" sz="1000" dirty="0">
                <a:solidFill>
                  <a:schemeClr val="tx2"/>
                </a:solidFill>
              </a:rPr>
            </a:br>
            <a:endParaRPr lang="en-U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643039" y="1643049"/>
          <a:ext cx="7215239" cy="4341398"/>
        </p:xfrm>
        <a:graphic>
          <a:graphicData uri="http://schemas.openxmlformats.org/drawingml/2006/table">
            <a:tbl>
              <a:tblPr/>
              <a:tblGrid>
                <a:gridCol w="97094"/>
                <a:gridCol w="488501"/>
                <a:gridCol w="489513"/>
                <a:gridCol w="385337"/>
                <a:gridCol w="385337"/>
                <a:gridCol w="78893"/>
                <a:gridCol w="385337"/>
                <a:gridCol w="385337"/>
                <a:gridCol w="385337"/>
                <a:gridCol w="385337"/>
                <a:gridCol w="81925"/>
                <a:gridCol w="385337"/>
                <a:gridCol w="485468"/>
                <a:gridCol w="385337"/>
                <a:gridCol w="385337"/>
                <a:gridCol w="94059"/>
                <a:gridCol w="703927"/>
                <a:gridCol w="376238"/>
                <a:gridCol w="373203"/>
                <a:gridCol w="373203"/>
                <a:gridCol w="105182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14">
                  <a:txBody>
                    <a:bodyPr/>
                    <a:lstStyle/>
                    <a:p>
                      <a:pPr algn="ctr" fontAlgn="b"/>
                      <a:r>
                        <a:rPr lang="es-EC" sz="5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Resumen General de Implementacion de Programa -Metas Y09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7204"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7204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300" b="1" i="1" u="none" strike="noStrike">
                          <a:latin typeface="Arial"/>
                        </a:rPr>
                        <a:t>Outcome 2009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Categoria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86 a 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71 a 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Fecha de Reporte: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" b="0" i="0" u="none" strike="noStrike">
                          <a:latin typeface="Arial"/>
                        </a:rPr>
                        <a:t>October 15, 2008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1 a 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(mayo 08)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Achieve CDSP Outcomes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Advocacy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Program Comunication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Área Seguimiento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Responsable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Cargo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5179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Desarrollo del Niño (a)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76.0%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Relaciones Interinstitucionales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Project Information Forms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b="0" i="0" u="none" strike="noStrike">
                          <a:latin typeface="Arial"/>
                        </a:rPr>
                        <a:t>Project information update overdue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Achieve CDSP Outcomes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Mario Cobo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Gerente de Entrenamiento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5179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0" i="1" u="none" strike="noStrike">
                          <a:latin typeface="Arial"/>
                        </a:rPr>
                        <a:t>Spiritual - % of children that have made a confession of faith.</a:t>
                      </a:r>
                      <a:br>
                        <a:rPr lang="en-US" sz="200" b="0" i="1" u="none" strike="noStrike">
                          <a:latin typeface="Arial"/>
                        </a:rPr>
                      </a:br>
                      <a:endParaRPr lang="en-US" sz="200" b="0" i="1" u="none" strike="noStrike">
                        <a:latin typeface="Arial"/>
                      </a:endParaRP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69.0%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# Convenios de Cooperacion Iglesias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92.00%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Child Case Studies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" b="0" i="0" u="none" strike="noStrike">
                          <a:latin typeface="Arial"/>
                        </a:rPr>
                        <a:t>New Case Study Quota Variance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-0.01%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Administracion Proyecto (CDN)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Samuel del Castillo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Gerente de Sociedad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6278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0" i="1" u="none" strike="noStrike">
                          <a:latin typeface="Arial"/>
                        </a:rPr>
                        <a:t>Physical - % of children experiencing morbity and mortality with most common diseases.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79.0%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# Convenios de Cooperacion Interinstitucionales (alianzas estrategicas)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Unusable Case Studies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0.36%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Implemen. de Programa CDSP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Samuel del Castillo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Gerente de Sociedad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51244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0" i="1" u="none" strike="noStrike">
                          <a:latin typeface="Arial"/>
                        </a:rPr>
                        <a:t>Cognitive - % of registered children who complete primary school prior to departure.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72.0%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# Participacion Interinstitucional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Biennial Child Updates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Outdated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1.06%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Program Comunication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Paolina Pilopias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Asistente de Gerente PI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Social - To be dete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84.0%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# Participacion con el Estado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b="0" i="0" u="none" strike="noStrike">
                          <a:latin typeface="Arial"/>
                        </a:rPr>
                        <a:t>Premature rate (= or &lt; 17 months)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Implemetacion CSP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Mario Cobo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Gerente de Entrenamiento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Indice de Pobreza País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??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Insidencia Pública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Child Images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Unusable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0.91%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Implemetacion LDP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Mauricio Eguez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Lider de LDP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6278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Indice de Pobreza de Niños - Línea Base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??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# Programas de Radio y TV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latin typeface="Arial"/>
                        </a:rPr>
                        <a:t>Child Packets (Case Study and image)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b="0" i="0" u="none" strike="noStrike">
                          <a:latin typeface="Arial"/>
                        </a:rPr>
                        <a:t>Errors reported by ISS or Partner Country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Implementacion de CIV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Victor Carrillo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CIV Administrator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Indice de Pobreza de Niños - CI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Revista Trimestral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Child Departures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Aged departure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Advocacy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Jenny Balcazar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Especialista Relaciones Publicas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% of successful completions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1.6%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1" u="none" strike="noStrike">
                          <a:latin typeface="Arial"/>
                        </a:rPr>
                        <a:t>Eventos de Promocion de la Niñez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Departure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14.78%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Desarrollo de Personal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Cesar Parra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Gerente de PI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Regionales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Unusable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Nacional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76%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Nacionales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Number unusable &gt; 45 days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Coordinacion General de Rerporte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Cesar Parra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Gerente PI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68325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Region Norte %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???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Internacionales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Child to Sponsor Correspondence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b="0" i="0" u="none" strike="noStrike">
                          <a:latin typeface="Arial"/>
                        </a:rPr>
                        <a:t>New sponsors without child letter: rate &gt; 2 months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0.71%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Aprobacion General de Reporte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Fernando Puga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Director Nacional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Region Centro %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???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Marketig Social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sng" strike="noStrike">
                          <a:latin typeface="Arial"/>
                        </a:rPr>
                        <a:t>Overdue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0.33%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Region Sur %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???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Boletin Una Sola Voz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b="0" i="0" u="none" strike="noStrike">
                          <a:latin typeface="Arial"/>
                        </a:rPr>
                        <a:t>Child letter evaluation overdue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Fortalecimiento Imagen Institucional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Number letters &gt;= 13 Months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5179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Investigación de Mercalo - Target CI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U.S. Sponsor Cancellation Rate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Sponsor cancellation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14.16%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# Iglesia Potenciales para sociedad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Varianza de Quota ( cumplimiento de cuota)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Proyectos encuestados…?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Manejo de Publicaciones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Soporte a Visitas a Niños (tours)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Desarrollo del Niño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40.00%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Capacitación de Visitas en Proyectos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Desarrollo del Socio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Soporte a Comunicaciones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Soporte Interno y General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Calidad hay que veluar..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Administracion Proyecto (CDN)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Implemen. de Programa CDSP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Implemetacion CSP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Capacitacion de los Socios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12 Evaluacion y proyeccion GT - GMC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18.00%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N28 Seguimiento Nacional Ed. Cristiana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43.70%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# CSP Implementados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Desarrollo del Niño, Niñas y Adolescente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76.00%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% proyectos A + B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# Familias Asistena a la Iglesia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38.00%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# de Visitas de seguimiento (CSP S)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19.00%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Implementacion CSP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% proyectos "Otros"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200" b="0" i="1" u="none" strike="noStrike">
                          <a:latin typeface="Arial"/>
                        </a:rPr>
                        <a:t>Entrega de Biblias (planificadas Fiscal)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70.70%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Reportes Trimestrales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Implementacion CDSP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83%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12 Evaluacion Anual de CDN (General)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71.65%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% Asistencia a escuela Dominical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60%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47.90%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Implementación Presupuestaria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Expedicionarios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Auditoria -  calificacion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79.5%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N29 Seguimiento Atencion de Salud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14.70%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# de Niños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86.25%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Conquistadores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5179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SDS - calificacion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83.2%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Expedicionario (3-5 años)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15.90%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0" i="1" u="none" strike="noStrike">
                          <a:latin typeface="Arial"/>
                        </a:rPr>
                        <a:t>Spiritual - % of children receiving "pass" on cognitive skills development assessment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85.00%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Mas Que Vencedores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5179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Facilitador (S. Continuo)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59.5%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Conquisadores (6-12 años)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18.50%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0" i="1" u="none" strike="noStrike">
                          <a:latin typeface="Arial"/>
                        </a:rPr>
                        <a:t>Physical - % of children receiving "pass" on motor skills development assessment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90.00%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Implementacion Plan para Mañana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5179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Evaluacion Anual inicio de A. Fiscal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64.5%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MQV (12-18 años)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9.70%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0" i="1" u="none" strike="noStrike">
                          <a:latin typeface="Arial"/>
                        </a:rPr>
                        <a:t>Cognitive - % of children receiving "pass" on cognitive skills development assessment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85.00%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Implementacion LDP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12 Monitoreo ejecutivo a CDNs - Calificacion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81.00%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N29 Entrenamiento en Salud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58.40%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Social - To be dete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85.00%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Desarrollo del Socio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70.00%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Monitoreo ejecutivo - % Visitas a Proyectos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14.7%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Educacion con Padres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1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53.00%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# de madres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Escuelas de Pedagogia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90.00%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12 Seguimiento Plan Anual CDNs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19.30%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Educacion con niños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1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63.80%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Socios Potenciales para CSP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Escuelas de Gestions y Liderazgo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90.00%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12 Analisis General KRI Local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3.10%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31 Casos salud mental tratado y resuletos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63.70%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Desarrollo de Familia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13Control Nac. Crecimiento CDNs (neto)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20.00%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200" b="1" i="0" u="none" strike="noStrike">
                          <a:latin typeface="Arial"/>
                        </a:rPr>
                        <a:t>N31 Lis Alia Estrategicas SEmoc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64.00%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1" i="0" u="none" strike="noStrike">
                          <a:latin typeface="Arial"/>
                        </a:rPr>
                        <a:t>New CSP Content Package On Time Rate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Prevencion de Abuso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80.00%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Proyectos nuevos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73.00%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32 Actividad extracurricular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13.80%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1" i="0" u="none" strike="noStrike">
                          <a:latin typeface="Arial"/>
                        </a:rPr>
                        <a:t>CSP Anniversary Content On Time Rate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Manual de Gerencia de Proyecto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90.00%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Proyectos Cerrados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0.30%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33 Reporte visita a hogares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14.00%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1" i="0" u="none" strike="noStrike">
                          <a:latin typeface="Arial"/>
                        </a:rPr>
                        <a:t>CSP Packages that fulfill standards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Programas complementarios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33.33%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Salidas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1" u="none" strike="noStrike">
                          <a:latin typeface="Arial"/>
                        </a:rPr>
                        <a:t>1.40%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33 Reporte Asistencia CDNs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77.77%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Salud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50.00%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% salidas con referencia al nacional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33.40%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% Asistencia Expedicionarios (3-5 años)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77.30%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 dirty="0" err="1">
                          <a:latin typeface="Arial"/>
                        </a:rPr>
                        <a:t>Investigacion</a:t>
                      </a:r>
                      <a:endParaRPr lang="es-EC" sz="200" b="0" i="1" u="none" strike="noStrike" dirty="0">
                        <a:latin typeface="Arial"/>
                      </a:endParaRP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47088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14 Autoevaluación CDNs Nacional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3.8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% Asistencia Conquistadores (6-12 años)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81.00%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Diseño de curricular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50.00%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Relacion Socios: Exelente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62.70%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% Asistencia MQV (12 a 18 años)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75.00%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Certificacion curricular - proyectos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Relacion Socios: Regular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25.70%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40 Seguimiento casos de abuso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93.78%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CSP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Relacion Socios: Mala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1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3.30%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Abuso - Atencion Medica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91.70%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CDSP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16 Socios y niños - denominación (proyectos)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11.00%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Atencion Picologica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Expedicionarios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16 Socios y niños - denominación (Niños)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13.40%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Denuncia legal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1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91.70%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Conquistadores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16 Cumplimiento doctrinal 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Casos Reportados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91.70%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Mas Que Vencedores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17 Control dctos y acuerdos CDN´s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82.60%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N40 Entrenamiento en el Programa P. Abuso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84.00%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17 Seguimiento legalidad CDNs - General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90.63%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200" b="1" i="0" u="none" strike="noStrike">
                          <a:latin typeface="Arial"/>
                        </a:rPr>
                        <a:t>N40 Verifi Convenion Preve Abuso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Partner Development Oucomes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17 Seguimiento legalidad CDNs - P. Juridicas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93.00%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Implementacion Plan para Mañana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Desarrollo del Socio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72.50%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17 Seguimiento legalidad CDNs - P. RUC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81.30%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Demuestra Visiony Liderazgo Efectivos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70.00%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17 Seguimiento legalidad CDNs - P. Comites´s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97.60%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Moviliza Recursos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50.00%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18 Control informacion CDN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mantiene una Gerencia y Organización Eficiente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19 Existencia de Comités de Proyectos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???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Age-Graded Curriculum (% of Projects)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Refleja Empoderamiento en el Proyecto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70.00%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19 Reporte reunion Comites CDNs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13.70%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Linea Base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23 Seguimiento documentacion - Proyecto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67.80%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Plan estratégico en resultados hasta 2014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26 Seguimiento Man. Emergencias CDNs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46.70%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POA´s enfocado en resultados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Planes de Evaluacion de emergencias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59.70%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Medición de resultados trimestralmente conforme POA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Planes actualizados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41.80%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Implementación de Resultados POA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Planes Revisados con Equipos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44.30%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Reportes de Ejecucion POA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Simulacros Locales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39.80%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26 Seguimiento seguridad CDNs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27 Seguimiento estatus CDNs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98.30%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2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Implemetacion LDP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Implementacion de CIV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Desarrollo de Personal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INTERNATIONAL PROGRAM PROGRESS REPORT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# de Jovenes LDP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Manejo de CIV´s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1" u="none" strike="noStrike">
                          <a:latin typeface="Arial"/>
                        </a:rPr>
                        <a:t>80.00%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27.14%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% de cumplimiento de Viajes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# Salidas No Programadas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% de Propuestas Aprobadas nivel GMC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16.67%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# de Facilitadores (1/12)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% of successful completions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1.6%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Desarrollo del Jovene LDP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86%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CIV Finalizados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# Horas de Contacto con el Proyecto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Operations Variance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-16%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49605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0" i="1" u="none" strike="noStrike">
                          <a:latin typeface="Arial"/>
                        </a:rPr>
                        <a:t>Spiritual</a:t>
                      </a:r>
                      <a:r>
                        <a:rPr lang="en-US" sz="100" b="0" i="1" u="none" strike="noStrike">
                          <a:latin typeface="Arial"/>
                        </a:rPr>
                        <a:t> - % of students that demonstrate personal commitment to the Lordship of Christ.</a:t>
                      </a:r>
                      <a:br>
                        <a:rPr lang="en-US" sz="100" b="0" i="1" u="none" strike="noStrike">
                          <a:latin typeface="Arial"/>
                        </a:rPr>
                      </a:br>
                      <a:endParaRPr lang="en-US" sz="200" b="0" i="1" u="none" strike="noStrike">
                        <a:latin typeface="Arial"/>
                      </a:endParaRP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CIV en Ejecucion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16.67%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latin typeface="Arial"/>
                        </a:rPr>
                        <a:t>Facilitation Module Completion (% of PFs)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Avg. PF/Project Contact Time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0" i="1" u="none" strike="noStrike">
                          <a:latin typeface="Arial"/>
                        </a:rPr>
                        <a:t>Physical - % of students that demonstrate good health practices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CIV NO ejecutados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83.33%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Performance PI Deparment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19.8%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KRI Performance (Composite)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6278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0" i="1" u="none" strike="noStrike">
                          <a:latin typeface="Arial"/>
                        </a:rPr>
                        <a:t>Cognitive - % of students that demonstrate personal and professional skills to be economically self- 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Reportes CIV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Capacitacion de Personal de PI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25.00%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latin typeface="Arial"/>
                        </a:rPr>
                        <a:t>% of Projects Audited (Prior 12 months)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Lidership %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Evaluaciones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Reuniones de Equipo (supervisores)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18.75%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Age-Graded Curriculum (% of Projects)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Socio emotional %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% de CIV que requiere soporte técnico exter.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63.33%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Clima Laboral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17.75%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Advocacy Performance vs. Plan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# KRI Promedio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Manejo de Fondos CIV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98.00%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36.54%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Desarrollo Espiritual 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17.75%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latin typeface="Arial"/>
                        </a:rPr>
                        <a:t>Facilitation Module Completion (% of PFs)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New Student Quota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Received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Fondos Presupuestados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Cumplimento de Planes de Trabajo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17.8%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Project Performance (% at standard)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74%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Overdue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Desembolso de GMC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6.22%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Facilitadores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18.00%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Annual Student Updates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Received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128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% Fondos Implementados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3.40%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Supervisores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17.75%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Overdue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Fondos Disponibles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4.64%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Equipo. Liderazgo PI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1" u="none" strike="noStrike">
                          <a:latin typeface="Arial"/>
                        </a:rPr>
                        <a:t>17.75%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% Turnover (salida de persona de proyecto)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???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51244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Student Performance Grading Tools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Received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??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CIV - Salud (MMF)-(No Planificado)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98.67%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69.44%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Overdue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??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Casos de Salud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Tomar nota de resultados financieros… socios e inversión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Student Departures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Received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Implementación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83.33%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Unusable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Reportados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Aged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12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Emergencias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90.00%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Soporte Interfuncional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Meta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% Logro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47088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Student to Sponsor Correspondence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Introduction Letter Received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Implementacion por Geografica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Introduction Letter Overdue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CIV Region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30.00%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Scheduled Letter Overdue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Region Norte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45%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53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" b="0" i="0" u="none" strike="noStrike">
                          <a:latin typeface="Arial"/>
                        </a:rPr>
                        <a:t>Donor Thank-you Letter Overdue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Region Centro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University Profiles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Received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Region Sur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Overdue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CIV Tipo</a:t>
                      </a:r>
                    </a:p>
                  </a:txBody>
                  <a:tcPr marL="38246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Country Profile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Received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100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Nacional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" b="0" i="0" u="none" strike="noStrike">
                          <a:latin typeface="Arial"/>
                        </a:rPr>
                        <a:t>Overdue 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Regional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Local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Administracion del Programa LDP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Implementación Plan para Mañana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Visita a los Jovenes en el trimestre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% de Ejecución Financiera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Implementacion de Curricula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% de cobertura de LDP´s en CLT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80,55%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CLT - Riobamba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31%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CLT - Guayaquil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21%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1391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CLT - Machala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3416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1" u="none" strike="noStrike">
                          <a:latin typeface="Arial"/>
                        </a:rPr>
                        <a:t>CLT - Montecristi</a:t>
                      </a:r>
                    </a:p>
                  </a:txBody>
                  <a:tcPr marL="5737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16%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200" b="1" i="0" u="none" strike="noStrike">
                          <a:latin typeface="Arial"/>
                        </a:rPr>
                        <a:t>% de AT - LDP (seguimiento) (1/25)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19123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Elabo. Cesar Parra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Gerente PI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Version 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1" descr="SC_White_on_black_English">
            <a:hlinkClick r:id="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77775" y="590550"/>
            <a:ext cx="1409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/>
          <a:srcRect l="3926"/>
          <a:stretch>
            <a:fillRect/>
          </a:stretch>
        </p:blipFill>
        <p:spPr bwMode="auto">
          <a:xfrm>
            <a:off x="7072330" y="5214950"/>
            <a:ext cx="1572205" cy="131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785784" y="2071677"/>
          <a:ext cx="5643604" cy="1643076"/>
        </p:xfrm>
        <a:graphic>
          <a:graphicData uri="http://schemas.openxmlformats.org/drawingml/2006/table">
            <a:tbl>
              <a:tblPr/>
              <a:tblGrid>
                <a:gridCol w="1410901"/>
                <a:gridCol w="1803811"/>
                <a:gridCol w="1017991"/>
                <a:gridCol w="1410901"/>
              </a:tblGrid>
              <a:tr h="3247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dirty="0">
                          <a:latin typeface="Arial"/>
                        </a:rPr>
                        <a:t>40 Seguimiento casos de abuso</a:t>
                      </a:r>
                    </a:p>
                  </a:txBody>
                  <a:tcPr marL="1143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0" u="none" strike="noStrike">
                          <a:latin typeface="Arial"/>
                        </a:rPr>
                        <a:t>93.78%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</a:tr>
              <a:tr h="3247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 dirty="0">
                          <a:latin typeface="Arial"/>
                        </a:rPr>
                        <a:t>Abuso - </a:t>
                      </a:r>
                      <a:r>
                        <a:rPr lang="es-EC" sz="1000" b="0" i="1" u="none" strike="noStrike" dirty="0" err="1">
                          <a:latin typeface="Arial"/>
                        </a:rPr>
                        <a:t>Atencion</a:t>
                      </a:r>
                      <a:r>
                        <a:rPr lang="es-EC" sz="1000" b="0" i="1" u="none" strike="noStrike" dirty="0">
                          <a:latin typeface="Arial"/>
                        </a:rPr>
                        <a:t> Medica</a:t>
                      </a:r>
                    </a:p>
                  </a:txBody>
                  <a:tcPr marL="2286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0" u="none" strike="noStrike">
                          <a:latin typeface="Arial"/>
                        </a:rPr>
                        <a:t>91.70%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</a:tr>
              <a:tr h="3247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 dirty="0" err="1">
                          <a:latin typeface="Arial"/>
                        </a:rPr>
                        <a:t>Atencion</a:t>
                      </a:r>
                      <a:r>
                        <a:rPr lang="es-EC" sz="1000" b="0" i="1" u="none" strike="noStrike" dirty="0">
                          <a:latin typeface="Arial"/>
                        </a:rPr>
                        <a:t> </a:t>
                      </a:r>
                      <a:r>
                        <a:rPr lang="es-EC" sz="1000" b="0" i="1" u="none" strike="noStrike" dirty="0" err="1">
                          <a:latin typeface="Arial"/>
                        </a:rPr>
                        <a:t>Picologica</a:t>
                      </a:r>
                      <a:endParaRPr lang="es-EC" sz="1000" b="0" i="1" u="none" strike="noStrike" dirty="0">
                        <a:latin typeface="Arial"/>
                      </a:endParaRPr>
                    </a:p>
                  </a:txBody>
                  <a:tcPr marL="2286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 dirty="0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0" u="none" strike="noStrike">
                          <a:latin typeface="Arial"/>
                        </a:rPr>
                        <a:t>100.00%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</a:tr>
              <a:tr h="343900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 dirty="0">
                          <a:latin typeface="Arial"/>
                        </a:rPr>
                        <a:t>Denuncia legal</a:t>
                      </a:r>
                    </a:p>
                  </a:txBody>
                  <a:tcPr marL="2286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1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0" u="none" strike="noStrike">
                          <a:latin typeface="Arial"/>
                        </a:rPr>
                        <a:t>91.70%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</a:tr>
              <a:tr h="3247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 dirty="0">
                          <a:latin typeface="Arial"/>
                        </a:rPr>
                        <a:t>Casos Reportados</a:t>
                      </a:r>
                    </a:p>
                  </a:txBody>
                  <a:tcPr marL="2286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 dirty="0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0" u="none" strike="noStrike" dirty="0">
                          <a:latin typeface="Arial"/>
                        </a:rPr>
                        <a:t>91.70%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6" name="WordArt 4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Monitoreo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785785" y="4214818"/>
          <a:ext cx="5643602" cy="1400178"/>
        </p:xfrm>
        <a:graphic>
          <a:graphicData uri="http://schemas.openxmlformats.org/drawingml/2006/table">
            <a:tbl>
              <a:tblPr/>
              <a:tblGrid>
                <a:gridCol w="2174943"/>
                <a:gridCol w="1162469"/>
                <a:gridCol w="965833"/>
                <a:gridCol w="1340357"/>
              </a:tblGrid>
              <a:tr h="233363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dirty="0">
                          <a:latin typeface="Arial"/>
                        </a:rPr>
                        <a:t>Desarrollo del Socio</a:t>
                      </a:r>
                    </a:p>
                  </a:txBody>
                  <a:tcPr marL="1143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>
                          <a:latin typeface="Arial"/>
                        </a:rPr>
                        <a:t>70.00%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>
                          <a:latin typeface="Arial"/>
                        </a:rPr>
                        <a:t>Escuelas de Pedagogia</a:t>
                      </a:r>
                    </a:p>
                  </a:txBody>
                  <a:tcPr marL="2286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 dirty="0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>
                          <a:latin typeface="Arial"/>
                        </a:rPr>
                        <a:t>90.00%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>
                          <a:latin typeface="Arial"/>
                        </a:rPr>
                        <a:t>Escuelas de Gestions y Liderazgo</a:t>
                      </a:r>
                    </a:p>
                  </a:txBody>
                  <a:tcPr marL="2286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>
                          <a:latin typeface="Arial"/>
                        </a:rPr>
                        <a:t>90.00%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 dirty="0">
                          <a:latin typeface="Arial"/>
                        </a:rPr>
                        <a:t>Desarrollo de Familia</a:t>
                      </a:r>
                    </a:p>
                  </a:txBody>
                  <a:tcPr marL="2286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 dirty="0">
                          <a:latin typeface="Arial"/>
                        </a:rPr>
                        <a:t>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>
                          <a:latin typeface="Arial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>
                          <a:latin typeface="Arial"/>
                        </a:rPr>
                        <a:t>Prevencion de Abuso</a:t>
                      </a:r>
                    </a:p>
                  </a:txBody>
                  <a:tcPr marL="2286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>
                          <a:latin typeface="Arial"/>
                        </a:rPr>
                        <a:t>80.00%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>
                          <a:latin typeface="Arial"/>
                        </a:rPr>
                        <a:t>Manual de Gerencia de Proyecto</a:t>
                      </a:r>
                    </a:p>
                  </a:txBody>
                  <a:tcPr marL="2286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1" u="none" strike="noStrike" dirty="0">
                          <a:latin typeface="Arial"/>
                        </a:rPr>
                        <a:t>90.00%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 l="3926"/>
          <a:stretch>
            <a:fillRect/>
          </a:stretch>
        </p:blipFill>
        <p:spPr bwMode="auto">
          <a:xfrm>
            <a:off x="6643702" y="3786190"/>
            <a:ext cx="1929395" cy="161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Incidencia Pública </a:t>
            </a:r>
            <a:br>
              <a:rPr lang="es-MX" dirty="0" smtClean="0"/>
            </a:br>
            <a:r>
              <a:rPr lang="es-MX" dirty="0" smtClean="0"/>
              <a:t>Conferencias Nacionales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Fundamentos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642918"/>
            <a:ext cx="2308211" cy="239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928662" y="2714620"/>
            <a:ext cx="1571636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Contextos del abuso</a:t>
            </a:r>
            <a:endParaRPr lang="es-EC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Fundamentos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1532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285728"/>
            <a:ext cx="1236641" cy="128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Fundamentos</a:t>
            </a:r>
            <a:endParaRPr lang="es-EC" dirty="0"/>
          </a:p>
        </p:txBody>
      </p:sp>
      <p:pic>
        <p:nvPicPr>
          <p:cNvPr id="55298" name="Imagen 6" descr="http://www.cnna.gov.ec/modules/freecontent/content/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857364"/>
            <a:ext cx="5814497" cy="436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500034" y="3071810"/>
            <a:ext cx="2071702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Iglesias</a:t>
            </a:r>
          </a:p>
          <a:p>
            <a:pPr algn="ctr"/>
            <a:r>
              <a:rPr lang="es-MX" dirty="0" smtClean="0">
                <a:solidFill>
                  <a:schemeClr val="tx1"/>
                </a:solidFill>
              </a:rPr>
              <a:t>Instituciones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857232"/>
            <a:ext cx="1236641" cy="128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Fundamentos</a:t>
            </a:r>
            <a:endParaRPr lang="es-EC" dirty="0"/>
          </a:p>
        </p:txBody>
      </p:sp>
      <p:pic>
        <p:nvPicPr>
          <p:cNvPr id="56322" name="Imagen 7" descr="http://www.cnna.gov.ec/modules/freecontent/content/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928802"/>
            <a:ext cx="5786478" cy="433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Llamada de flecha a la izquierda"/>
          <p:cNvSpPr/>
          <p:nvPr/>
        </p:nvSpPr>
        <p:spPr>
          <a:xfrm rot="644562">
            <a:off x="6532308" y="5200441"/>
            <a:ext cx="2144488" cy="728492"/>
          </a:xfrm>
          <a:prstGeom prst="leftArrowCallou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16200000" scaled="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Iglesias</a:t>
            </a:r>
            <a:endParaRPr lang="es-EC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785794"/>
            <a:ext cx="1236641" cy="128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Componentes de la Política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/>
          <p:cNvPicPr>
            <a:picLocks noChangeAspect="1" noChangeArrowheads="1"/>
          </p:cNvPicPr>
          <p:nvPr/>
        </p:nvPicPr>
        <p:blipFill>
          <a:blip r:embed="rId2"/>
          <a:srcRect l="3926"/>
          <a:stretch>
            <a:fillRect/>
          </a:stretch>
        </p:blipFill>
        <p:spPr bwMode="auto">
          <a:xfrm>
            <a:off x="2025650" y="549275"/>
            <a:ext cx="52832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07950" y="0"/>
            <a:ext cx="8964613" cy="652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C" sz="2400">
                <a:solidFill>
                  <a:schemeClr val="tx2"/>
                </a:solidFill>
              </a:rPr>
              <a:t>Child Protection:</a:t>
            </a:r>
            <a:r>
              <a:rPr lang="es-EC" sz="4000">
                <a:solidFill>
                  <a:schemeClr val="tx2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</a:rPr>
              <a:t>Prevención de toda forma de abuso y explotación a los Niños y Niñas</a:t>
            </a:r>
            <a:r>
              <a:rPr lang="en-US" sz="1400">
                <a:solidFill>
                  <a:schemeClr val="tx2"/>
                </a:solidFill>
              </a:rPr>
              <a:t>.</a:t>
            </a:r>
            <a:r>
              <a:rPr lang="en-US" sz="1000">
                <a:solidFill>
                  <a:schemeClr val="tx2"/>
                </a:solidFill>
              </a:rPr>
              <a:t/>
            </a:r>
            <a:br>
              <a:rPr lang="en-US" sz="1000">
                <a:solidFill>
                  <a:schemeClr val="tx2"/>
                </a:solidFill>
              </a:rPr>
            </a:br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9220" name="WordArt 7"/>
          <p:cNvSpPr>
            <a:spLocks noChangeArrowheads="1" noChangeShapeType="1" noTextEdit="1"/>
          </p:cNvSpPr>
          <p:nvPr/>
        </p:nvSpPr>
        <p:spPr bwMode="auto">
          <a:xfrm>
            <a:off x="682625" y="3933825"/>
            <a:ext cx="7345363" cy="287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C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Campaña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2480</TotalTime>
  <Words>3887</Words>
  <Application>Microsoft Office PowerPoint</Application>
  <PresentationFormat>On-screen Show (4:3)</PresentationFormat>
  <Paragraphs>2535</Paragraphs>
  <Slides>32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Default Design</vt:lpstr>
      <vt:lpstr>Package</vt:lpstr>
      <vt:lpstr>Chart</vt:lpstr>
      <vt:lpstr>Slide 1</vt:lpstr>
      <vt:lpstr>Child Protection: Prevención de toda forma de abuso y explotación a los Niños y Niñas. </vt:lpstr>
      <vt:lpstr>Fundamentos</vt:lpstr>
      <vt:lpstr>Fundamentos</vt:lpstr>
      <vt:lpstr>Fundamentos</vt:lpstr>
      <vt:lpstr>Fundamentos</vt:lpstr>
      <vt:lpstr>Fundamentos</vt:lpstr>
      <vt:lpstr>Componentes de la Política</vt:lpstr>
      <vt:lpstr>Slide 9</vt:lpstr>
      <vt:lpstr>Slide 10</vt:lpstr>
      <vt:lpstr>Slide 11</vt:lpstr>
      <vt:lpstr>Slide 12</vt:lpstr>
      <vt:lpstr>Slide 13</vt:lpstr>
      <vt:lpstr>Slide 14</vt:lpstr>
      <vt:lpstr>GRUPOS SUJETO DE LA CAPACITACION </vt:lpstr>
      <vt:lpstr>Perfil del personal clave</vt:lpstr>
      <vt:lpstr>Slide 17</vt:lpstr>
      <vt:lpstr>Slide 18</vt:lpstr>
      <vt:lpstr>KIT DEL ENTRENAMIENTO</vt:lpstr>
      <vt:lpstr>CONTRATO DE ACEPTACIÓN INTERNACIONAL DE DEDICACIÓN A LA PROTECCIÓN Y PREVENCIÓN DEL MALTRATO DEL NIÑO</vt:lpstr>
      <vt:lpstr>Slide 21</vt:lpstr>
      <vt:lpstr>Child Protection: Prevención de toda forma de abuso y explotación a los Niños y Niñas.</vt:lpstr>
      <vt:lpstr>Child Protection: Prevención de toda forma de abuso y explotación a los Niños y Niñas.</vt:lpstr>
      <vt:lpstr>LETREROS TRABAJADOS POR REPLICADORES</vt:lpstr>
      <vt:lpstr>LETREROS TRABAJADOS POR REPLICADORES</vt:lpstr>
      <vt:lpstr>Estrategia de Comunicación</vt:lpstr>
      <vt:lpstr>Revista Imagen de Dios</vt:lpstr>
      <vt:lpstr>Slide 28</vt:lpstr>
      <vt:lpstr>Slide 29</vt:lpstr>
      <vt:lpstr>Slide 30</vt:lpstr>
      <vt:lpstr>Monitoreo</vt:lpstr>
      <vt:lpstr>Incidencia Pública  Conferencias Nacionales</vt:lpstr>
    </vt:vector>
  </TitlesOfParts>
  <Company>Compassion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 Protection: Prevención de toda forma de abuso y explotación a los Niños y Niñas.</dc:title>
  <dc:creator>nsalazar</dc:creator>
  <cp:lastModifiedBy>Eva Mendez</cp:lastModifiedBy>
  <cp:revision>120</cp:revision>
  <dcterms:created xsi:type="dcterms:W3CDTF">2008-10-23T14:27:32Z</dcterms:created>
  <dcterms:modified xsi:type="dcterms:W3CDTF">2008-11-18T22:07:55Z</dcterms:modified>
</cp:coreProperties>
</file>