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212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85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004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74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844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3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151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908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20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441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19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E58C-684E-4E10-A579-6EF118821185}" type="datetimeFigureOut">
              <a:rPr lang="es-ES" smtClean="0"/>
              <a:t>29/03/2013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3834-08E0-4F58-81BA-047474B52E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799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7481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Yadhira</dc:creator>
  <cp:lastModifiedBy>Yadhira</cp:lastModifiedBy>
  <cp:revision>3</cp:revision>
  <dcterms:created xsi:type="dcterms:W3CDTF">2013-03-29T23:22:39Z</dcterms:created>
  <dcterms:modified xsi:type="dcterms:W3CDTF">2013-03-29T23:38:54Z</dcterms:modified>
</cp:coreProperties>
</file>