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7310-B840-4574-8D51-8665E5E579CD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15C56-6F44-4040-87E7-738A35C5B4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flores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9721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11</cp:revision>
  <dcterms:created xsi:type="dcterms:W3CDTF">2012-06-28T14:25:45Z</dcterms:created>
  <dcterms:modified xsi:type="dcterms:W3CDTF">2012-06-28T16:05:45Z</dcterms:modified>
</cp:coreProperties>
</file>