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2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rasfondo - flores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118" y="33087"/>
            <a:ext cx="9053763" cy="67918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Yingling</dc:creator>
  <cp:lastModifiedBy>Scott Yingling</cp:lastModifiedBy>
  <cp:revision>2</cp:revision>
  <dcterms:created xsi:type="dcterms:W3CDTF">2012-02-20T15:53:50Z</dcterms:created>
  <dcterms:modified xsi:type="dcterms:W3CDTF">2012-02-20T16:01:42Z</dcterms:modified>
</cp:coreProperties>
</file>