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295B-EF27-432D-AF65-9185738516E6}" type="datetimeFigureOut">
              <a:rPr lang="es-ES" smtClean="0"/>
              <a:t>25/03/2013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BDB7-67D8-424B-937A-9CC68F5328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1551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295B-EF27-432D-AF65-9185738516E6}" type="datetimeFigureOut">
              <a:rPr lang="es-ES" smtClean="0"/>
              <a:t>25/03/2013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BDB7-67D8-424B-937A-9CC68F5328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906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295B-EF27-432D-AF65-9185738516E6}" type="datetimeFigureOut">
              <a:rPr lang="es-ES" smtClean="0"/>
              <a:t>25/03/2013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BDB7-67D8-424B-937A-9CC68F5328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7765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295B-EF27-432D-AF65-9185738516E6}" type="datetimeFigureOut">
              <a:rPr lang="es-ES" smtClean="0"/>
              <a:t>25/03/2013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BDB7-67D8-424B-937A-9CC68F5328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2704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295B-EF27-432D-AF65-9185738516E6}" type="datetimeFigureOut">
              <a:rPr lang="es-ES" smtClean="0"/>
              <a:t>25/03/2013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BDB7-67D8-424B-937A-9CC68F5328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4205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295B-EF27-432D-AF65-9185738516E6}" type="datetimeFigureOut">
              <a:rPr lang="es-ES" smtClean="0"/>
              <a:t>25/03/2013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BDB7-67D8-424B-937A-9CC68F5328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7451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295B-EF27-432D-AF65-9185738516E6}" type="datetimeFigureOut">
              <a:rPr lang="es-ES" smtClean="0"/>
              <a:t>25/03/2013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BDB7-67D8-424B-937A-9CC68F5328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4694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295B-EF27-432D-AF65-9185738516E6}" type="datetimeFigureOut">
              <a:rPr lang="es-ES" smtClean="0"/>
              <a:t>25/03/2013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BDB7-67D8-424B-937A-9CC68F5328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409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295B-EF27-432D-AF65-9185738516E6}" type="datetimeFigureOut">
              <a:rPr lang="es-ES" smtClean="0"/>
              <a:t>25/03/2013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BDB7-67D8-424B-937A-9CC68F5328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8705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295B-EF27-432D-AF65-9185738516E6}" type="datetimeFigureOut">
              <a:rPr lang="es-ES" smtClean="0"/>
              <a:t>25/03/2013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BDB7-67D8-424B-937A-9CC68F5328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9262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295B-EF27-432D-AF65-9185738516E6}" type="datetimeFigureOut">
              <a:rPr lang="es-ES" smtClean="0"/>
              <a:t>25/03/2013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BDB7-67D8-424B-937A-9CC68F5328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9684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E295B-EF27-432D-AF65-9185738516E6}" type="datetimeFigureOut">
              <a:rPr lang="es-ES" smtClean="0"/>
              <a:t>25/03/2013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3BDB7-67D8-424B-937A-9CC68F5328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5169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8055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Yadhira</dc:creator>
  <cp:lastModifiedBy>Yadhira</cp:lastModifiedBy>
  <cp:revision>1</cp:revision>
  <dcterms:created xsi:type="dcterms:W3CDTF">2013-03-25T21:38:46Z</dcterms:created>
  <dcterms:modified xsi:type="dcterms:W3CDTF">2013-03-25T21:39:41Z</dcterms:modified>
</cp:coreProperties>
</file>