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64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424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61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81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35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26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77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38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56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38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41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207E-D1C6-4E66-9EE5-1BF6E0EB47AD}" type="datetimeFigureOut">
              <a:rPr lang="es-ES" smtClean="0"/>
              <a:t>25/03/2013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78E19-0C77-4832-B479-D1A92A9AA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55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78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2</cp:revision>
  <dcterms:created xsi:type="dcterms:W3CDTF">2013-03-25T21:52:50Z</dcterms:created>
  <dcterms:modified xsi:type="dcterms:W3CDTF">2013-03-25T22:01:57Z</dcterms:modified>
</cp:coreProperties>
</file>