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5B085-8713-4D35-8CB9-2C4D321BA392}" type="datetimeFigureOut">
              <a:rPr lang="en-US" smtClean="0"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751B-156B-4D9B-A05F-9CD317F5C4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2614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3</cp:revision>
  <dcterms:created xsi:type="dcterms:W3CDTF">2012-04-07T23:32:30Z</dcterms:created>
  <dcterms:modified xsi:type="dcterms:W3CDTF">2012-04-07T23:35:20Z</dcterms:modified>
</cp:coreProperties>
</file>