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asfondo - Biblia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8899" y="0"/>
            <a:ext cx="9241798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Yingling</dc:creator>
  <cp:lastModifiedBy>Scott Yingling</cp:lastModifiedBy>
  <cp:revision>3</cp:revision>
  <dcterms:created xsi:type="dcterms:W3CDTF">2012-01-10T13:25:21Z</dcterms:created>
  <dcterms:modified xsi:type="dcterms:W3CDTF">2012-01-10T13:28:54Z</dcterms:modified>
</cp:coreProperties>
</file>