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  <p:sldId id="262" r:id="rId4"/>
    <p:sldId id="259" r:id="rId5"/>
    <p:sldId id="260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5A88"/>
    <a:srgbClr val="F1BF09"/>
    <a:srgbClr val="F9B9CD"/>
    <a:srgbClr val="EFEBF9"/>
    <a:srgbClr val="FFFEE5"/>
    <a:srgbClr val="8E9DDE"/>
    <a:srgbClr val="FEFBB8"/>
    <a:srgbClr val="2B3616"/>
    <a:srgbClr val="FEFCD6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3" d="100"/>
          <a:sy n="53" d="100"/>
        </p:scale>
        <p:origin x="-1836" y="-4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EB0BB-2630-449F-A825-EF2D86117303}" type="datetimeFigureOut">
              <a:rPr lang="en-US" smtClean="0"/>
              <a:t>12/13/2011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684F4-E417-4195-89EA-E9756705D5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572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EB0BB-2630-449F-A825-EF2D86117303}" type="datetimeFigureOut">
              <a:rPr lang="en-US" smtClean="0"/>
              <a:t>12/13/2011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684F4-E417-4195-89EA-E9756705D5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269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EB0BB-2630-449F-A825-EF2D86117303}" type="datetimeFigureOut">
              <a:rPr lang="en-US" smtClean="0"/>
              <a:t>12/13/2011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684F4-E417-4195-89EA-E9756705D5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820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EB0BB-2630-449F-A825-EF2D86117303}" type="datetimeFigureOut">
              <a:rPr lang="en-US" smtClean="0"/>
              <a:t>12/13/2011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684F4-E417-4195-89EA-E9756705D5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1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EB0BB-2630-449F-A825-EF2D86117303}" type="datetimeFigureOut">
              <a:rPr lang="en-US" smtClean="0"/>
              <a:t>12/13/2011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684F4-E417-4195-89EA-E9756705D5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149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EB0BB-2630-449F-A825-EF2D86117303}" type="datetimeFigureOut">
              <a:rPr lang="en-US" smtClean="0"/>
              <a:t>12/13/2011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684F4-E417-4195-89EA-E9756705D5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99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EB0BB-2630-449F-A825-EF2D86117303}" type="datetimeFigureOut">
              <a:rPr lang="en-US" smtClean="0"/>
              <a:t>12/13/2011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684F4-E417-4195-89EA-E9756705D5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408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EB0BB-2630-449F-A825-EF2D86117303}" type="datetimeFigureOut">
              <a:rPr lang="en-US" smtClean="0"/>
              <a:t>12/13/2011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684F4-E417-4195-89EA-E9756705D5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730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EB0BB-2630-449F-A825-EF2D86117303}" type="datetimeFigureOut">
              <a:rPr lang="en-US" smtClean="0"/>
              <a:t>12/13/2011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684F4-E417-4195-89EA-E9756705D5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720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EB0BB-2630-449F-A825-EF2D86117303}" type="datetimeFigureOut">
              <a:rPr lang="en-US" smtClean="0"/>
              <a:t>12/13/2011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684F4-E417-4195-89EA-E9756705D5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8463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EB0BB-2630-449F-A825-EF2D86117303}" type="datetimeFigureOut">
              <a:rPr lang="en-US" smtClean="0"/>
              <a:t>12/13/2011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684F4-E417-4195-89EA-E9756705D5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147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EB0BB-2630-449F-A825-EF2D86117303}" type="datetimeFigureOut">
              <a:rPr lang="en-US" smtClean="0"/>
              <a:t>12/13/2011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3684F4-E417-4195-89EA-E9756705D5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476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7" name="Picture 9" descr="C:\Users\Josiah Yingling\Documents\Work\Powerpoint backgrounds for Obrerofiel\verse background #4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5375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7025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Josiah Yingling\Documents\Work\Powerpoint backgrounds for Obrerofiel\verse background #43.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6884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0510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Josiah Yingling\Documents\Work\Pictures from Clipart\backgrounds\Christmas 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412" y="-1"/>
            <a:ext cx="9166412" cy="6884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TextBox 28"/>
          <p:cNvSpPr txBox="1"/>
          <p:nvPr/>
        </p:nvSpPr>
        <p:spPr>
          <a:xfrm>
            <a:off x="304800" y="1079242"/>
            <a:ext cx="6781800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3200" spc="300" dirty="0" smtClean="0">
                <a:ln w="3175">
                  <a:noFill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Trasfondo</a:t>
            </a:r>
            <a:r>
              <a:rPr lang="es-ES" sz="3200" spc="300" dirty="0" smtClean="0">
                <a:ln w="3175">
                  <a:noFill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… puede  meter  lo que  quieran  aquí….. Como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3200" spc="300" dirty="0" smtClean="0">
              <a:ln w="3175">
                <a:noFill/>
              </a:ln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s-ES" sz="3200" spc="300" dirty="0" smtClean="0">
                <a:ln w="3175">
                  <a:noFill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Letra para canciones</a:t>
            </a:r>
          </a:p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endParaRPr lang="es-ES" sz="3200" spc="300" dirty="0" smtClean="0">
              <a:ln w="3175">
                <a:noFill/>
              </a:ln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s-ES" sz="3200" spc="300" dirty="0" smtClean="0">
                <a:ln w="3175">
                  <a:noFill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Bosquejo para la enseñanza</a:t>
            </a:r>
          </a:p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endParaRPr lang="es-ES" sz="3200" spc="300" dirty="0" smtClean="0">
              <a:ln w="3175">
                <a:noFill/>
              </a:ln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s-ES" sz="3200" spc="300" dirty="0" smtClean="0">
                <a:ln w="3175">
                  <a:noFill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Anuncios</a:t>
            </a:r>
          </a:p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endParaRPr lang="es-ES" sz="3200" spc="300" dirty="0" smtClean="0">
              <a:ln w="3175">
                <a:noFill/>
              </a:ln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s-ES" sz="3200" spc="300" dirty="0" smtClean="0">
                <a:ln w="3175">
                  <a:noFill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Etc</a:t>
            </a:r>
            <a:r>
              <a:rPr lang="es-ES" sz="3200" spc="300" dirty="0" smtClean="0">
                <a:ln w="3175">
                  <a:noFill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</a:t>
            </a:r>
            <a:endParaRPr lang="en-US" sz="2500" b="1" dirty="0">
              <a:ln w="3175">
                <a:noFill/>
              </a:ln>
              <a:solidFill>
                <a:schemeClr val="accent3">
                  <a:lumMod val="50000"/>
                </a:schemeClr>
              </a:solidFill>
              <a:latin typeface="Flourish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1495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holidaylights2[1]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28" t="15049" r="8619" b="964"/>
          <a:stretch/>
        </p:blipFill>
        <p:spPr bwMode="auto">
          <a:xfrm>
            <a:off x="0" y="0"/>
            <a:ext cx="9138459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" y="1"/>
            <a:ext cx="6095999" cy="6878806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3200" spc="300" dirty="0" smtClean="0">
              <a:ln w="3175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3200" spc="300" dirty="0" smtClean="0">
                <a:ln w="3175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Trasfondo… puede  meter  lo que  quieran  aquí….. Como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3200" spc="300" dirty="0" smtClean="0">
              <a:ln w="3175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s-ES" sz="3200" spc="300" dirty="0" smtClean="0">
                <a:ln w="3175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Letra para canciones</a:t>
            </a:r>
          </a:p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endParaRPr lang="es-ES" sz="3200" spc="300" dirty="0" smtClean="0">
              <a:ln w="3175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s-ES" sz="3200" spc="300" dirty="0" smtClean="0">
                <a:ln w="3175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Bosquejo para la enseñanza</a:t>
            </a:r>
          </a:p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endParaRPr lang="es-ES" sz="3200" spc="300" dirty="0" smtClean="0">
              <a:ln w="3175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s-ES" sz="3200" spc="300" dirty="0" smtClean="0">
                <a:ln w="3175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Anuncios</a:t>
            </a:r>
          </a:p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endParaRPr lang="es-ES" sz="3200" spc="300" dirty="0" smtClean="0">
              <a:ln w="3175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s-ES" sz="3200" spc="300" dirty="0" smtClean="0">
                <a:ln w="3175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Etc.</a:t>
            </a:r>
          </a:p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endParaRPr lang="en-US" sz="2500" b="1" dirty="0">
              <a:solidFill>
                <a:schemeClr val="bg1"/>
              </a:solidFill>
              <a:latin typeface="Flourish" pitchFamily="2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10129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Josiah Yingling\Documents\Work\Pictures from Clipart\backgrounds\Christmas 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492188" y="428178"/>
            <a:ext cx="6400799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3200" spc="300" dirty="0" smtClean="0">
                <a:ln w="3175"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Trasfondo</a:t>
            </a:r>
            <a:r>
              <a:rPr lang="es-ES" sz="3200" spc="300" dirty="0" smtClean="0">
                <a:ln w="3175"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… puede  meter  lo que  quieran  aquí….. Como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3200" spc="300" dirty="0" smtClean="0">
              <a:ln w="3175"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s-ES" sz="3200" spc="300" dirty="0" smtClean="0">
                <a:ln w="3175"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Letra para canciones</a:t>
            </a:r>
          </a:p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endParaRPr lang="es-ES" sz="3200" spc="300" dirty="0" smtClean="0">
              <a:ln w="3175"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s-ES" sz="3200" spc="300" dirty="0" smtClean="0">
                <a:ln w="3175"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Bosquejo para la enseñanza</a:t>
            </a:r>
          </a:p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endParaRPr lang="es-ES" sz="3200" spc="300" dirty="0" smtClean="0">
              <a:ln w="3175"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s-ES" sz="3200" spc="300" dirty="0" smtClean="0">
                <a:ln w="3175"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Anuncios</a:t>
            </a:r>
          </a:p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endParaRPr lang="es-ES" sz="3200" spc="300" dirty="0" smtClean="0">
              <a:ln w="3175"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s-ES" sz="3200" spc="300" dirty="0" smtClean="0">
                <a:ln w="3175"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Etc</a:t>
            </a:r>
            <a:r>
              <a:rPr lang="es-ES" sz="3200" spc="300" dirty="0" smtClean="0">
                <a:ln w="3175"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</a:t>
            </a:r>
            <a:endParaRPr lang="en-US" sz="2500" b="1" dirty="0">
              <a:ln w="3175">
                <a:noFill/>
              </a:ln>
              <a:solidFill>
                <a:srgbClr val="C00000"/>
              </a:solidFill>
              <a:latin typeface="Flourish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25577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Josiah Yingling\Documents\Work\Pictures from Clipart\backgrounds\Christmas 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895600" y="475357"/>
            <a:ext cx="6095999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3200" spc="300" dirty="0" smtClean="0">
                <a:ln w="3175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Trasfondo</a:t>
            </a:r>
            <a:r>
              <a:rPr lang="es-ES" sz="3200" spc="300" dirty="0" smtClean="0">
                <a:ln w="3175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… puede  meter  lo que  quieran  aquí….. Como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3200" spc="300" dirty="0" smtClean="0">
              <a:ln w="3175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s-ES" sz="3200" spc="300" dirty="0" smtClean="0">
                <a:ln w="3175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Letra para canciones</a:t>
            </a:r>
          </a:p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endParaRPr lang="es-ES" sz="3200" spc="300" dirty="0" smtClean="0">
              <a:ln w="3175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s-ES" sz="3200" spc="300" dirty="0" smtClean="0">
                <a:ln w="3175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Bosquejo para la enseñanza</a:t>
            </a:r>
          </a:p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endParaRPr lang="es-ES" sz="3200" spc="300" dirty="0" smtClean="0">
              <a:ln w="3175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s-ES" sz="3200" spc="300" dirty="0" smtClean="0">
                <a:ln w="3175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Anuncios</a:t>
            </a:r>
          </a:p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endParaRPr lang="es-ES" sz="3200" spc="300" dirty="0" smtClean="0">
              <a:ln w="3175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s-ES" sz="3200" spc="300" dirty="0" smtClean="0">
                <a:ln w="3175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Etc</a:t>
            </a:r>
            <a:r>
              <a:rPr lang="es-ES" sz="3200" spc="300" dirty="0" smtClean="0">
                <a:ln w="3175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</a:t>
            </a:r>
            <a:endParaRPr lang="en-US" sz="2500" b="1" dirty="0">
              <a:solidFill>
                <a:schemeClr val="bg1"/>
              </a:solidFill>
              <a:latin typeface="Flourish" pitchFamily="2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11020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80</Words>
  <Application>Microsoft Office PowerPoint</Application>
  <PresentationFormat>On-screen Show (4:3)</PresentationFormat>
  <Paragraphs>37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Josiah Yingling</dc:creator>
  <cp:lastModifiedBy>Josiah Yingling</cp:lastModifiedBy>
  <cp:revision>22</cp:revision>
  <dcterms:created xsi:type="dcterms:W3CDTF">2011-12-13T14:19:51Z</dcterms:created>
  <dcterms:modified xsi:type="dcterms:W3CDTF">2011-12-13T17:56:08Z</dcterms:modified>
</cp:coreProperties>
</file>