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F4008"/>
    <a:srgbClr val="050C15"/>
    <a:srgbClr val="000622"/>
    <a:srgbClr val="000D4C"/>
    <a:srgbClr val="9E0000"/>
    <a:srgbClr val="820000"/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5" autoAdjust="0"/>
  </p:normalViewPr>
  <p:slideViewPr>
    <p:cSldViewPr>
      <p:cViewPr>
        <p:scale>
          <a:sx n="41" d="100"/>
          <a:sy n="41" d="100"/>
        </p:scale>
        <p:origin x="-2226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B65EF-2E59-4843-8EC6-FFB42AF04B77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9B8FF-3EE9-41E5-8372-B58BDA9BE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7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4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5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0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1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8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1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3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5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5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760-36CD-4326-9176-82B9C5A29BA1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95C9-B67E-4593-8762-FC58DBAC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C:\Users\Josiah Yingling\Documents\Work\Powerpoint backgrounds for Obrerofiel\verse background #4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"/>
          <a:stretch/>
        </p:blipFill>
        <p:spPr bwMode="auto">
          <a:xfrm>
            <a:off x="-33759" y="0"/>
            <a:ext cx="91777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14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1" descr="C:\Users\Josiah Yingling\AppData\Local\Microsoft\Windows\Temporary Internet Files\Content.IE5\O0JKZ8J7\MC90044030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8200" y="-14630400"/>
            <a:ext cx="6400800" cy="510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Josiah Yingling\Documents\Work\Powerpoint backgrounds for Obrerofiel\verse background #42.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"/>
            <a:ext cx="9190914" cy="688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51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Josiah Yingling\Documents\Work\Pictures from Clipart\backgrounds\Christmas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"/>
          <p:cNvSpPr txBox="1"/>
          <p:nvPr/>
        </p:nvSpPr>
        <p:spPr>
          <a:xfrm>
            <a:off x="1524000" y="762000"/>
            <a:ext cx="6629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1950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osiah Yingling\Documents\Work\Pictures from Clipart\backgrounds\Christmas 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8" y="-1"/>
            <a:ext cx="91509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4"/>
          <p:cNvSpPr txBox="1"/>
          <p:nvPr/>
        </p:nvSpPr>
        <p:spPr>
          <a:xfrm>
            <a:off x="1524000" y="762000"/>
            <a:ext cx="6629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0764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osiah Yingling\Documents\Work\Pictures from Clipart\backgrounds\Christmas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4"/>
          <p:cNvSpPr txBox="1"/>
          <p:nvPr/>
        </p:nvSpPr>
        <p:spPr>
          <a:xfrm>
            <a:off x="1524000" y="762000"/>
            <a:ext cx="6629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Trasfondo… puede  meter  lo que  quieran  aquí….. Como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Letra para canciones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Bosquejo para la enseñanza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Anuncios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89734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60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Josiah Yingling</dc:creator>
  <cp:lastModifiedBy>Josiah Yingling</cp:lastModifiedBy>
  <cp:revision>33</cp:revision>
  <dcterms:created xsi:type="dcterms:W3CDTF">2011-12-06T02:50:48Z</dcterms:created>
  <dcterms:modified xsi:type="dcterms:W3CDTF">2011-12-06T18:44:06Z</dcterms:modified>
</cp:coreProperties>
</file>