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CAC Shishoni Brush" pitchFamily="2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D30"/>
    <a:srgbClr val="D7B63D"/>
    <a:srgbClr val="2E551F"/>
    <a:srgbClr val="C00000"/>
    <a:srgbClr val="E5E5EF"/>
    <a:srgbClr val="F0F5FA"/>
    <a:srgbClr val="7C120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9" d="100"/>
          <a:sy n="19" d="100"/>
        </p:scale>
        <p:origin x="-2838" y="-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2FA7-B139-49E4-9685-41553811903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103D-6C36-495B-A22A-4F1EB164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2FA7-B139-49E4-9685-41553811903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103D-6C36-495B-A22A-4F1EB164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2FA7-B139-49E4-9685-41553811903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103D-6C36-495B-A22A-4F1EB164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4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2FA7-B139-49E4-9685-41553811903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103D-6C36-495B-A22A-4F1EB164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2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2FA7-B139-49E4-9685-41553811903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103D-6C36-495B-A22A-4F1EB164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7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2FA7-B139-49E4-9685-41553811903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103D-6C36-495B-A22A-4F1EB164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9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2FA7-B139-49E4-9685-41553811903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103D-6C36-495B-A22A-4F1EB164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9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2FA7-B139-49E4-9685-41553811903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103D-6C36-495B-A22A-4F1EB164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3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2FA7-B139-49E4-9685-41553811903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103D-6C36-495B-A22A-4F1EB164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2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2FA7-B139-49E4-9685-41553811903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103D-6C36-495B-A22A-4F1EB164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3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2FA7-B139-49E4-9685-41553811903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103D-6C36-495B-A22A-4F1EB164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4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C2FA7-B139-49E4-9685-41553811903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103D-6C36-495B-A22A-4F1EB164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8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Josiah Yingling\Documents\Work\Pictures from Clipart\backgrounds\Christmas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3224" y="1981200"/>
            <a:ext cx="8818376" cy="3154710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p3d extrusionH="57150">
              <a:bevelT w="38100" h="38100"/>
            </a:sp3d>
          </a:bodyPr>
          <a:lstStyle/>
          <a:p>
            <a:r>
              <a:rPr lang="es-ES" sz="19900" dirty="0" smtClean="0">
                <a:ln w="18415" cmpd="sng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rgbClr val="E4BD3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C Shishoni Brush" pitchFamily="2" charset="0"/>
                <a:cs typeface="Times New Roman" pitchFamily="18" charset="0"/>
              </a:rPr>
              <a:t>Bienvenidos</a:t>
            </a:r>
            <a:endParaRPr lang="en-US" sz="3200" dirty="0">
              <a:ln w="18415" cmpd="sng">
                <a:noFill/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228600">
                  <a:srgbClr val="E4BD3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502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:\Users\Josiah Yingling\Documents\Work\Powerpoint backgrounds for Obrerofiel\verse background #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14" y="2059"/>
            <a:ext cx="9168714" cy="689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80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Josiah Yingling\Documents\Work\Pictures from Clipart\backgrounds\Christmas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4"/>
          <p:cNvSpPr txBox="1"/>
          <p:nvPr/>
        </p:nvSpPr>
        <p:spPr>
          <a:xfrm>
            <a:off x="2434526" y="1228397"/>
            <a:ext cx="6629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09692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osiah Yingling\Documents\Work\Pictures from Clipart\backgrounds\Christmas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2362200" y="1161395"/>
            <a:ext cx="664253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56628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siah Yingling\Documents\Work\Pictures from Clipart\backgrounds\Christmas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03" y="-28303"/>
            <a:ext cx="9193103" cy="688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/>
          <p:cNvSpPr txBox="1"/>
          <p:nvPr/>
        </p:nvSpPr>
        <p:spPr>
          <a:xfrm>
            <a:off x="1340479" y="1600200"/>
            <a:ext cx="641393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689832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61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CAC Shishoni Brush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Josiah Yingling</dc:creator>
  <cp:lastModifiedBy>Josiah Yingling</cp:lastModifiedBy>
  <cp:revision>26</cp:revision>
  <dcterms:created xsi:type="dcterms:W3CDTF">2011-11-29T04:10:27Z</dcterms:created>
  <dcterms:modified xsi:type="dcterms:W3CDTF">2011-11-29T18:10:59Z</dcterms:modified>
</cp:coreProperties>
</file>