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6" r:id="rId3"/>
    <p:sldId id="261" r:id="rId4"/>
    <p:sldId id="258" r:id="rId5"/>
    <p:sldId id="257" r:id="rId6"/>
  </p:sldIdLst>
  <p:sldSz cx="9144000" cy="6858000" type="screen4x3"/>
  <p:notesSz cx="6858000" cy="9144000"/>
  <p:embeddedFontLst>
    <p:embeddedFont>
      <p:font typeface="ChopinScript" pitchFamily="2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8A0000"/>
    <a:srgbClr val="FFD3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19" d="100"/>
          <a:sy n="19" d="100"/>
        </p:scale>
        <p:origin x="-2826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4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BB12D-507B-4FF3-81BC-69FA41CE0DDB}" type="datetimeFigureOut">
              <a:rPr lang="en-US" smtClean="0"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7593-321A-4604-A4B4-52A15FC7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10" Type="http://schemas.openxmlformats.org/officeDocument/2006/relationships/image" Target="../media/image7.wm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7" descr="design1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1" t="-5484" r="-398" b="36858"/>
          <a:stretch/>
        </p:blipFill>
        <p:spPr bwMode="auto">
          <a:xfrm>
            <a:off x="0" y="2438400"/>
            <a:ext cx="6392946" cy="275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96" y="3983841"/>
            <a:ext cx="9125607" cy="1524000"/>
          </a:xfrm>
          <a:prstGeom prst="rect">
            <a:avLst/>
          </a:prstGeom>
          <a:solidFill>
            <a:srgbClr val="CEB76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7" descr="design1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597" r="15026"/>
          <a:stretch/>
        </p:blipFill>
        <p:spPr bwMode="auto">
          <a:xfrm>
            <a:off x="5020368" y="0"/>
            <a:ext cx="4123632" cy="254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31" descr="C:\Users\Josiah Yingling\Documents\Work\Clip Art\NAVIDAD (religioso y no religioso)\4304.T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72" l="1558" r="97819">
                        <a14:foregroundMark x1="78037" y1="69746" x2="78037" y2="69746"/>
                        <a14:foregroundMark x1="69470" y1="53804" x2="69470" y2="53804"/>
                        <a14:foregroundMark x1="59034" y1="13949" x2="59034" y2="13949"/>
                        <a14:foregroundMark x1="32399" y1="59601" x2="32399" y2="59601"/>
                        <a14:foregroundMark x1="6854" y1="45290" x2="6854" y2="45290"/>
                        <a14:foregroundMark x1="79439" y1="45652" x2="79439" y2="45652"/>
                        <a14:foregroundMark x1="63084" y1="74819" x2="63084" y2="74819"/>
                      </a14:backgroundRemoval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153362"/>
            <a:ext cx="3938752" cy="33861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946" b="4468"/>
          <a:stretch/>
        </p:blipFill>
        <p:spPr bwMode="auto">
          <a:xfrm>
            <a:off x="18393" y="5486400"/>
            <a:ext cx="9125607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44" descr="C:\Users\Josiah Yingling\AppData\Local\Microsoft\Windows\Temporary Internet Files\Content.IE5\OFP35OS5\MC900437956[1].wmf"/>
          <p:cNvPicPr>
            <a:picLocks noChangeAspect="1" noChangeArrowheads="1"/>
          </p:cNvPicPr>
          <p:nvPr/>
        </p:nvPicPr>
        <p:blipFill rotWithShape="1">
          <a:blip r:embed="rId6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b="51062"/>
          <a:stretch/>
        </p:blipFill>
        <p:spPr bwMode="auto">
          <a:xfrm>
            <a:off x="4332421" y="3983841"/>
            <a:ext cx="478793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8393" y="3983841"/>
            <a:ext cx="9116410" cy="0"/>
          </a:xfrm>
          <a:prstGeom prst="line">
            <a:avLst/>
          </a:prstGeom>
          <a:ln w="57150">
            <a:solidFill>
              <a:srgbClr val="D1C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5" descr="C:\Users\Josiah Yingling\AppData\Local\Microsoft\Windows\Temporary Internet Files\Content.IE5\W2BQDFD6\MC900437948[1].wmf"/>
          <p:cNvPicPr>
            <a:picLocks noChangeAspect="1" noChangeArrowheads="1"/>
          </p:cNvPicPr>
          <p:nvPr/>
        </p:nvPicPr>
        <p:blipFill rotWithShape="1"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0" b="14345"/>
          <a:stretch/>
        </p:blipFill>
        <p:spPr bwMode="auto">
          <a:xfrm rot="10800000">
            <a:off x="183373" y="3983839"/>
            <a:ext cx="4397822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3794" y="5486400"/>
            <a:ext cx="9116410" cy="0"/>
          </a:xfrm>
          <a:prstGeom prst="line">
            <a:avLst/>
          </a:prstGeom>
          <a:ln w="57150">
            <a:solidFill>
              <a:srgbClr val="D1C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3983839"/>
            <a:ext cx="9125607" cy="1524000"/>
          </a:xfrm>
          <a:prstGeom prst="rect">
            <a:avLst/>
          </a:prstGeom>
          <a:solidFill>
            <a:srgbClr val="CEB764">
              <a:alpha val="7098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9048" y="3169890"/>
            <a:ext cx="8715848" cy="31547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opinScript" pitchFamily="2" charset="0"/>
              </a:rPr>
              <a:t>B</a:t>
            </a:r>
            <a:r>
              <a:rPr lang="es-ES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opinScript" pitchFamily="2" charset="0"/>
              </a:rPr>
              <a:t>ienvenidos</a:t>
            </a:r>
            <a:endParaRPr lang="es-ES" sz="1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opinScript" pitchFamily="2" charset="0"/>
            </a:endParaRPr>
          </a:p>
        </p:txBody>
      </p:sp>
      <p:pic>
        <p:nvPicPr>
          <p:cNvPr id="17" name="Picture 53" descr="C:\Users\Josiah Yingling\AppData\Local\Microsoft\Windows\Temporary Internet Files\Content.IE5\HCZ9G6KO\MC900439149[1]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50707">
                  <a:alpha val="52157"/>
                </a:srgbClr>
              </a:clrFrom>
              <a:clrTo>
                <a:srgbClr val="05070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34" y="5029200"/>
            <a:ext cx="949766" cy="13899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Josiah Yingling\AppData\Local\Microsoft\Windows\Temporary Internet Files\Content.IE5\1G7AGPA5\MC900355759[1].wmf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rgbClr val="FFD357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r="25230" b="80513"/>
          <a:stretch/>
        </p:blipFill>
        <p:spPr bwMode="auto">
          <a:xfrm>
            <a:off x="1143000" y="402724"/>
            <a:ext cx="2514600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osiah Yingling\Documents\Work\Powerpoint backgrounds for Obrerofiel\verse background #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144000" cy="68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siah Yingling\Documents\Work\Pictures from Clipart\backgrounds\Christma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570" y="2075795"/>
            <a:ext cx="69702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</a:t>
            </a:r>
            <a:r>
              <a:rPr lang="es-ES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</a:t>
            </a:r>
            <a:r>
              <a:rPr lang="es-ES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" sz="28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Josiah Yingling\Documents\Work\Pictures from Clipart\backgrounds\Christmas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50486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4"/>
          <p:cNvSpPr txBox="1"/>
          <p:nvPr/>
        </p:nvSpPr>
        <p:spPr>
          <a:xfrm>
            <a:off x="210671" y="1859999"/>
            <a:ext cx="87629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9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Josiah Yingling\Pictures\Family\Winter 2010-2011\IMG_66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61" b="36722"/>
          <a:stretch/>
        </p:blipFill>
        <p:spPr bwMode="auto">
          <a:xfrm>
            <a:off x="0" y="0"/>
            <a:ext cx="6149787" cy="68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691667"/>
            <a:ext cx="600187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</a:t>
            </a:r>
            <a:r>
              <a:rPr lang="es-E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</a:t>
            </a:r>
            <a:r>
              <a:rPr lang="es-E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" sz="32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61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ChopinScript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27</cp:revision>
  <dcterms:created xsi:type="dcterms:W3CDTF">2011-11-19T18:59:06Z</dcterms:created>
  <dcterms:modified xsi:type="dcterms:W3CDTF">2011-11-21T04:05:50Z</dcterms:modified>
</cp:coreProperties>
</file>