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2" r:id="rId2"/>
    <p:sldId id="257" r:id="rId3"/>
    <p:sldId id="260" r:id="rId4"/>
    <p:sldId id="259" r:id="rId5"/>
    <p:sldId id="258" r:id="rId6"/>
  </p:sldIdLst>
  <p:sldSz cx="9144000" cy="6858000" type="screen4x3"/>
  <p:notesSz cx="6858000" cy="9144000"/>
  <p:embeddedFontLst>
    <p:embeddedFont>
      <p:font typeface="Flourish" pitchFamily="2" charset="0"/>
      <p:regular r:id="rId7"/>
    </p:embeddedFont>
    <p:embeddedFont>
      <p:font typeface="CAC Shishoni Brush" pitchFamily="2" charset="0"/>
      <p:regular r:id="rId8"/>
    </p:embeddedFont>
    <p:embeddedFont>
      <p:font typeface="Calibri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72F"/>
    <a:srgbClr val="CC66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2118" y="-6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4FFE-ED36-4B35-AA12-7196017D0C32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8755-F506-4EFD-A419-A64A23B4B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97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4FFE-ED36-4B35-AA12-7196017D0C32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8755-F506-4EFD-A419-A64A23B4B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17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4FFE-ED36-4B35-AA12-7196017D0C32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8755-F506-4EFD-A419-A64A23B4B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9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4FFE-ED36-4B35-AA12-7196017D0C32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8755-F506-4EFD-A419-A64A23B4B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5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4FFE-ED36-4B35-AA12-7196017D0C32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8755-F506-4EFD-A419-A64A23B4B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32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4FFE-ED36-4B35-AA12-7196017D0C32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8755-F506-4EFD-A419-A64A23B4B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9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4FFE-ED36-4B35-AA12-7196017D0C32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8755-F506-4EFD-A419-A64A23B4B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0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4FFE-ED36-4B35-AA12-7196017D0C32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8755-F506-4EFD-A419-A64A23B4B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4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4FFE-ED36-4B35-AA12-7196017D0C32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8755-F506-4EFD-A419-A64A23B4B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09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4FFE-ED36-4B35-AA12-7196017D0C32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8755-F506-4EFD-A419-A64A23B4B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14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4FFE-ED36-4B35-AA12-7196017D0C32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8755-F506-4EFD-A419-A64A23B4B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96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E4FFE-ED36-4B35-AA12-7196017D0C32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58755-F506-4EFD-A419-A64A23B4B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5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7" r="17824" b="3207"/>
          <a:stretch>
            <a:fillRect/>
          </a:stretch>
        </p:blipFill>
        <p:spPr bwMode="auto">
          <a:xfrm>
            <a:off x="-9525" y="0"/>
            <a:ext cx="9153525" cy="689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 rot="2715886">
            <a:off x="-893107" y="1820983"/>
            <a:ext cx="8792918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s-ES" sz="19900" dirty="0" smtClean="0">
                <a:ln w="18415" cmpd="sng">
                  <a:noFill/>
                  <a:prstDash val="solid"/>
                </a:ln>
                <a:gradFill flip="none" rotWithShape="1">
                  <a:gsLst>
                    <a:gs pos="0">
                      <a:srgbClr val="C00000"/>
                    </a:gs>
                    <a:gs pos="76000">
                      <a:schemeClr val="accent6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C Shishoni Brush" pitchFamily="2" charset="0"/>
              </a:rPr>
              <a:t>Bienvenidos</a:t>
            </a:r>
            <a:endParaRPr lang="es-ES" sz="19900" dirty="0" smtClean="0">
              <a:ln w="18415" cmpd="sng">
                <a:noFill/>
                <a:prstDash val="solid"/>
              </a:ln>
              <a:gradFill flip="none" rotWithShape="1">
                <a:gsLst>
                  <a:gs pos="0">
                    <a:srgbClr val="C00000"/>
                  </a:gs>
                  <a:gs pos="76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C Shishoni B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91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osiah Yingling\Documents\Work\Powerpoint backgrounds for Obrerofiel\verse background #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01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osiah Yingling\Documents\Work\Pictures from Clipart\backgrounds\Dad Gracias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2" y="0"/>
            <a:ext cx="9165771" cy="686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313" y="826356"/>
            <a:ext cx="8991600" cy="521681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Trasfondo… puede  meter  lo que  quieran  aquí….. Como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Letra para canciones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Bosquejo para la enseñanza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Anuncios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Etc.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2500" b="1" dirty="0">
              <a:solidFill>
                <a:schemeClr val="bg1"/>
              </a:solidFill>
              <a:latin typeface="Flourish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Josiah Yingling\Documents\Work\Pictures from Clipart\backgrounds\Dad Gracias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836262"/>
            <a:ext cx="8991600" cy="521681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Trasfondo… puede  meter  lo que  quieran  aquí….. Como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Letra para canciones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Bosquejo para la enseñanza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Anuncios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Etc.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2500" b="1" dirty="0">
              <a:solidFill>
                <a:schemeClr val="bg1"/>
              </a:solidFill>
              <a:latin typeface="Flourish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66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osiah Yingling\Documents\Work\Pictures from Clipart\backgrounds\fal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4"/>
          <p:cNvSpPr txBox="1"/>
          <p:nvPr/>
        </p:nvSpPr>
        <p:spPr>
          <a:xfrm>
            <a:off x="0" y="847742"/>
            <a:ext cx="7772400" cy="583236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Trasfondo… puede  meter  lo que  quieran  aquí….. Como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Letra para canciones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Bosquejo para la enseñanza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Anuncios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Etc.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2500" b="1" dirty="0">
              <a:solidFill>
                <a:schemeClr val="bg1"/>
              </a:solidFill>
              <a:latin typeface="Flourish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1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3593</TotalTime>
  <Words>61</Words>
  <Application>Microsoft Office PowerPoint</Application>
  <PresentationFormat>On-screen Show (4:3)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Flourish</vt:lpstr>
      <vt:lpstr>CAC Shishoni Brush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Josiah Yingling</dc:creator>
  <cp:lastModifiedBy>Josiah Yingling</cp:lastModifiedBy>
  <cp:revision>26</cp:revision>
  <dcterms:created xsi:type="dcterms:W3CDTF">2011-11-11T23:19:04Z</dcterms:created>
  <dcterms:modified xsi:type="dcterms:W3CDTF">2011-11-15T14:21:11Z</dcterms:modified>
</cp:coreProperties>
</file>