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858000" cy="9144000"/>
  <p:embeddedFontLst>
    <p:embeddedFont>
      <p:font typeface="Annie BTN" pitchFamily="66" charset="0"/>
      <p:regular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Flourish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35" autoAdjust="0"/>
  </p:normalViewPr>
  <p:slideViewPr>
    <p:cSldViewPr>
      <p:cViewPr>
        <p:scale>
          <a:sx n="30" d="100"/>
          <a:sy n="30" d="100"/>
        </p:scale>
        <p:origin x="-2508" y="-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0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41EB-B006-48BF-ADB7-B09D40A889D5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B614-FCDB-4B33-B1AB-8E3FB369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C:\Users\Josiah Yingling\Documents\Work\For Work\do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5400000">
            <a:off x="1791590" y="2323211"/>
            <a:ext cx="686241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Annie BTN" pitchFamily="66" charset="0"/>
              </a:rPr>
              <a:t>Bienvenidos</a:t>
            </a:r>
            <a:endParaRPr lang="en-US" sz="138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Annie BT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Josiah Yingling\Documents\Work\Powerpoint backgrounds for Obrerofiel\verse background #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siah Yingling\Documents\Work\Pictures from Clipart\backgrounds\sky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3" y="0"/>
            <a:ext cx="9142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52400" y="535900"/>
            <a:ext cx="88392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siah Yingling\Documents\Work\Powerpoint backgrounds for Obrerofiel\Sent\Trasfondo-cruz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066800" y="535900"/>
            <a:ext cx="79248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osiah Yingling\Documents\Work\For Work\doo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" y="0"/>
            <a:ext cx="9169972" cy="68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4267200" y="543348"/>
            <a:ext cx="4902591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Trasfondo… puede  meter  lo que  quieran  aquí…..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Letra para canciones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Bosquejo para la enseñanza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Anuncios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500" b="1" dirty="0">
              <a:solidFill>
                <a:schemeClr val="bg1"/>
              </a:solidFill>
              <a:latin typeface="Flouris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61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Annie BTN</vt:lpstr>
      <vt:lpstr>Calibri</vt:lpstr>
      <vt:lpstr>Flourish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Josiah Yingling</dc:creator>
  <cp:lastModifiedBy>Josiah Yingling</cp:lastModifiedBy>
  <cp:revision>25</cp:revision>
  <dcterms:created xsi:type="dcterms:W3CDTF">2011-11-04T17:43:51Z</dcterms:created>
  <dcterms:modified xsi:type="dcterms:W3CDTF">2011-11-08T04:49:36Z</dcterms:modified>
</cp:coreProperties>
</file>