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embeddedFontLst>
    <p:embeddedFont>
      <p:font typeface="Flourish" pitchFamily="2" charset="0"/>
      <p:regular r:id="rId6"/>
    </p:embeddedFont>
    <p:embeddedFont>
      <p:font typeface="Calibri" pitchFamily="34" charset="0"/>
      <p:regular r:id="rId7"/>
      <p:bold r:id="rId8"/>
      <p:italic r:id="rId9"/>
      <p:boldItalic r:id="rId10"/>
    </p:embeddedFont>
    <p:embeddedFont>
      <p:font typeface="AR BERKLEY" pitchFamily="2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7"/>
    <a:srgbClr val="FFC000"/>
    <a:srgbClr val="403152"/>
    <a:srgbClr val="A50021"/>
    <a:srgbClr val="6DD9FF"/>
    <a:srgbClr val="70A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2358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585-03EB-4294-9A76-55D6060768ED}" type="datetimeFigureOut">
              <a:rPr lang="en-US" smtClean="0"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ABE-FC71-4570-9EBD-0F9F6ED7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7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585-03EB-4294-9A76-55D6060768ED}" type="datetimeFigureOut">
              <a:rPr lang="en-US" smtClean="0"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ABE-FC71-4570-9EBD-0F9F6ED7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8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585-03EB-4294-9A76-55D6060768ED}" type="datetimeFigureOut">
              <a:rPr lang="en-US" smtClean="0"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ABE-FC71-4570-9EBD-0F9F6ED7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8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585-03EB-4294-9A76-55D6060768ED}" type="datetimeFigureOut">
              <a:rPr lang="en-US" smtClean="0"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ABE-FC71-4570-9EBD-0F9F6ED7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585-03EB-4294-9A76-55D6060768ED}" type="datetimeFigureOut">
              <a:rPr lang="en-US" smtClean="0"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ABE-FC71-4570-9EBD-0F9F6ED7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1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585-03EB-4294-9A76-55D6060768ED}" type="datetimeFigureOut">
              <a:rPr lang="en-US" smtClean="0"/>
              <a:t>10/28/2011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ABE-FC71-4570-9EBD-0F9F6ED7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4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585-03EB-4294-9A76-55D6060768ED}" type="datetimeFigureOut">
              <a:rPr lang="en-US" smtClean="0"/>
              <a:t>10/28/2011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ABE-FC71-4570-9EBD-0F9F6ED7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8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585-03EB-4294-9A76-55D6060768ED}" type="datetimeFigureOut">
              <a:rPr lang="en-US" smtClean="0"/>
              <a:t>10/28/2011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ABE-FC71-4570-9EBD-0F9F6ED7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7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585-03EB-4294-9A76-55D6060768ED}" type="datetimeFigureOut">
              <a:rPr lang="en-US" smtClean="0"/>
              <a:t>10/28/2011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ABE-FC71-4570-9EBD-0F9F6ED7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585-03EB-4294-9A76-55D6060768ED}" type="datetimeFigureOut">
              <a:rPr lang="en-US" smtClean="0"/>
              <a:t>10/28/2011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ABE-FC71-4570-9EBD-0F9F6ED7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7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585-03EB-4294-9A76-55D6060768ED}" type="datetimeFigureOut">
              <a:rPr lang="en-US" smtClean="0"/>
              <a:t>10/28/2011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ABE-FC71-4570-9EBD-0F9F6ED7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8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CA585-03EB-4294-9A76-55D6060768ED}" type="datetimeFigureOut">
              <a:rPr lang="en-US" smtClean="0"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FABE-FC71-4570-9EBD-0F9F6ED7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C:\Users\Josiah Yingling\Documents\Work\For Work\design9.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8523" y="-259868"/>
            <a:ext cx="4721227" cy="905731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osiah Yingling\AppData\Local\Microsoft\Windows\Temporary Internet Files\Content.IE5\FKNUB3A4\MP900439317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7" b="92718" l="5467" r="90000">
                        <a14:foregroundMark x1="60667" y1="34281" x2="60667" y2="34281"/>
                        <a14:foregroundMark x1="35333" y1="68828" x2="35333" y2="68828"/>
                        <a14:foregroundMark x1="34933" y1="66430" x2="34933" y2="66430"/>
                        <a14:foregroundMark x1="33200" y1="64742" x2="33200" y2="64742"/>
                        <a14:foregroundMark x1="32400" y1="63677" x2="32400" y2="63677"/>
                        <a14:foregroundMark x1="35333" y1="71314" x2="35333" y2="71314"/>
                        <a14:foregroundMark x1="34133" y1="72913" x2="34133" y2="72913"/>
                        <a14:foregroundMark x1="36533" y1="82149" x2="36533" y2="82149"/>
                        <a14:foregroundMark x1="36133" y1="80018" x2="36133" y2="80018"/>
                        <a14:foregroundMark x1="35733" y1="77798" x2="35733" y2="77798"/>
                        <a14:foregroundMark x1="34533" y1="77265" x2="34533" y2="77265"/>
                        <a14:foregroundMark x1="29600" y1="48135" x2="29600" y2="48135"/>
                        <a14:foregroundMark x1="33600" y1="47602" x2="33600" y2="47602"/>
                        <a14:foregroundMark x1="25867" y1="46004" x2="25867" y2="46004"/>
                        <a14:foregroundMark x1="59467" y1="33126" x2="59467" y2="33126"/>
                        <a14:foregroundMark x1="31867" y1="48046" x2="31867" y2="48046"/>
                        <a14:foregroundMark x1="60800" y1="30284" x2="60800" y2="30284"/>
                        <a14:foregroundMark x1="61467" y1="28508" x2="61467" y2="28508"/>
                        <a14:foregroundMark x1="62133" y1="35435" x2="62133" y2="35435"/>
                        <a14:foregroundMark x1="30000" y1="24600" x2="30000" y2="24600"/>
                        <a14:foregroundMark x1="28800" y1="23712" x2="28800" y2="23712"/>
                        <a14:foregroundMark x1="50400" y1="22114" x2="50400" y2="22114"/>
                        <a14:foregroundMark x1="48533" y1="21847" x2="48533" y2="21847"/>
                        <a14:foregroundMark x1="46667" y1="21936" x2="46667" y2="21936"/>
                        <a14:foregroundMark x1="44800" y1="21847" x2="44800" y2="21847"/>
                        <a14:backgroundMark x1="30000" y1="60657" x2="30000" y2="60657"/>
                        <a14:backgroundMark x1="30400" y1="61456" x2="30400" y2="61456"/>
                        <a14:backgroundMark x1="30400" y1="60924" x2="30400" y2="60924"/>
                        <a14:backgroundMark x1="25733" y1="46004" x2="25733" y2="46004"/>
                        <a14:backgroundMark x1="25733" y1="45293" x2="25733" y2="45293"/>
                        <a14:backgroundMark x1="31733" y1="63677" x2="31733" y2="63677"/>
                        <a14:backgroundMark x1="33067" y1="65719" x2="33067" y2="65719"/>
                        <a14:backgroundMark x1="33467" y1="67229" x2="33467" y2="67229"/>
                        <a14:backgroundMark x1="33067" y1="66341" x2="33067" y2="6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022" b="18889"/>
          <a:stretch/>
        </p:blipFill>
        <p:spPr bwMode="auto">
          <a:xfrm flipH="1">
            <a:off x="0" y="1295400"/>
            <a:ext cx="342494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2652" y="-28039"/>
            <a:ext cx="787869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Bienvenidos</a:t>
            </a:r>
            <a:endParaRPr lang="es-ES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BERKLEY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5638800"/>
            <a:ext cx="9144000" cy="990603"/>
            <a:chOff x="0" y="5638800"/>
            <a:chExt cx="9144000" cy="990603"/>
          </a:xfrm>
        </p:grpSpPr>
        <p:sp>
          <p:nvSpPr>
            <p:cNvPr id="4" name="Rectangle 3"/>
            <p:cNvSpPr/>
            <p:nvPr/>
          </p:nvSpPr>
          <p:spPr>
            <a:xfrm>
              <a:off x="0" y="5638800"/>
              <a:ext cx="9144000" cy="9906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5715000"/>
              <a:ext cx="9144000" cy="0"/>
            </a:xfrm>
            <a:prstGeom prst="line">
              <a:avLst/>
            </a:prstGeom>
            <a:ln>
              <a:solidFill>
                <a:srgbClr val="FFE6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6553200"/>
              <a:ext cx="9144000" cy="0"/>
            </a:xfrm>
            <a:prstGeom prst="line">
              <a:avLst/>
            </a:prstGeom>
            <a:ln>
              <a:solidFill>
                <a:srgbClr val="FFE6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08664" y="5638800"/>
            <a:ext cx="85266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Nos da gusto que estén con nosotros</a:t>
            </a:r>
            <a:endParaRPr lang="es-E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BERKL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Users\Josiah Yingling\Documents\Work\Powerpoint backgrounds for Obrerofiel\verse background #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0"/>
            <a:ext cx="9144000" cy="68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7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Josiah Yingling\AppData\Local\Microsoft\Windows\Temporary Internet Files\Content.IE5\43JEK0LB\MP900448615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98"/>
            <a:ext cx="91392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4"/>
          <p:cNvSpPr txBox="1"/>
          <p:nvPr/>
        </p:nvSpPr>
        <p:spPr>
          <a:xfrm>
            <a:off x="572665" y="5255"/>
            <a:ext cx="8001000" cy="58323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500" b="1" dirty="0">
              <a:solidFill>
                <a:schemeClr val="bg1"/>
              </a:solidFill>
              <a:latin typeface="Flourish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2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C:\Users\Josiah Yingling\Documents\Work\Pictures from Clipart\backgrounds\cros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82"/>
            <a:ext cx="9144000" cy="685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4"/>
          <p:cNvSpPr txBox="1"/>
          <p:nvPr/>
        </p:nvSpPr>
        <p:spPr>
          <a:xfrm>
            <a:off x="572665" y="5255"/>
            <a:ext cx="8001000" cy="58323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500" b="1" dirty="0">
              <a:solidFill>
                <a:schemeClr val="bg1"/>
              </a:solidFill>
              <a:latin typeface="Flourish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7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4478</TotalTime>
  <Words>48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Flourish</vt:lpstr>
      <vt:lpstr>Calibri</vt:lpstr>
      <vt:lpstr>AR BERKLEY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Josiah Yingling</dc:creator>
  <cp:lastModifiedBy>Josiah Yingling</cp:lastModifiedBy>
  <cp:revision>17</cp:revision>
  <dcterms:created xsi:type="dcterms:W3CDTF">2011-10-28T19:14:17Z</dcterms:created>
  <dcterms:modified xsi:type="dcterms:W3CDTF">2011-10-31T21:52:29Z</dcterms:modified>
</cp:coreProperties>
</file>