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61" r:id="rId3"/>
    <p:sldId id="259" r:id="rId4"/>
    <p:sldId id="260" r:id="rId5"/>
  </p:sldIdLst>
  <p:sldSz cx="9144000" cy="6858000" type="screen4x3"/>
  <p:notesSz cx="6858000" cy="9144000"/>
  <p:embeddedFontLst>
    <p:embeddedFont>
      <p:font typeface="Flourish" pitchFamily="2" charset="0"/>
      <p:regular r:id="rId6"/>
    </p:embeddedFont>
    <p:embeddedFont>
      <p:font typeface="Staccato222 BT" pitchFamily="66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2718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4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2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8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16B3-48AA-4361-8908-D7B6DAB0D2E2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7635-5AE1-48B2-9CB0-D617E4F0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osiah Yingling\Documents\Work\Pictures from Clipart\backgrounds\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303" y="164463"/>
            <a:ext cx="76193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0" cap="none" spc="0" dirty="0" smtClean="0">
                <a:ln w="18415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accato222 BT" pitchFamily="66" charset="0"/>
              </a:rPr>
              <a:t>Bienvenidos</a:t>
            </a:r>
            <a:endParaRPr lang="es-ES" sz="13800" b="0" cap="none" spc="0" dirty="0">
              <a:ln w="18415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taccato222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9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Josiah Yingling\Documents\Work\Powerpoint backgrounds for Obrerofiel\verse background #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8366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siah Yingling\Documents\Work\Pictures from Clipart\backgrounds\world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"/>
          <a:stretch/>
        </p:blipFill>
        <p:spPr bwMode="auto">
          <a:xfrm>
            <a:off x="0" y="-16625"/>
            <a:ext cx="9144000" cy="68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1"/>
            <a:ext cx="9143998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93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osiah Yingling\Documents\Work\Pictures from Clipart\backgrounds\Blue ligh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33"/>
          <a:stretch/>
        </p:blipFill>
        <p:spPr bwMode="auto">
          <a:xfrm flipH="1">
            <a:off x="-19396" y="-8312"/>
            <a:ext cx="9163396" cy="68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-8312"/>
            <a:ext cx="9143998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spc="3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spc="3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2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3088</TotalTime>
  <Words>41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Flourish</vt:lpstr>
      <vt:lpstr>Staccato222 BT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18</cp:revision>
  <dcterms:created xsi:type="dcterms:W3CDTF">2011-10-18T20:52:35Z</dcterms:created>
  <dcterms:modified xsi:type="dcterms:W3CDTF">2011-10-21T00:21:34Z</dcterms:modified>
</cp:coreProperties>
</file>