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283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31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479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76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060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037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45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203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20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1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179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4E117-25E9-42B8-B93F-054DFDFEEC4A}" type="datetimeFigureOut">
              <a:rPr lang="es-ES" smtClean="0"/>
              <a:t>25/02/2013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6FC88-A2C9-4F83-A632-4E205CCAEC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833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245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Yadhira</dc:creator>
  <cp:lastModifiedBy>Yadhira</cp:lastModifiedBy>
  <cp:revision>1</cp:revision>
  <dcterms:created xsi:type="dcterms:W3CDTF">2013-02-26T02:28:03Z</dcterms:created>
  <dcterms:modified xsi:type="dcterms:W3CDTF">2013-02-26T02:29:09Z</dcterms:modified>
</cp:coreProperties>
</file>