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2ADCE-E22C-409E-8B9D-5F8DF5A7855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C31A0-B740-4FE3-B301-A6DA4499BF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C31A0-B740-4FE3-B301-A6DA4499BF7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8A428-989A-451F-A74E-C261BA724B33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38164-1245-4237-82E1-4D6C37CDC0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mily Computer\Documents\work\Powerpoint backgrounds for Obrerofiel\Trasfondo-So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122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Family Computer</dc:creator>
  <cp:lastModifiedBy>Family Computer</cp:lastModifiedBy>
  <cp:revision>1</cp:revision>
  <dcterms:created xsi:type="dcterms:W3CDTF">2010-11-19T16:48:34Z</dcterms:created>
  <dcterms:modified xsi:type="dcterms:W3CDTF">2010-11-19T16:50:13Z</dcterms:modified>
</cp:coreProperties>
</file>