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67BD5-EF08-4897-9D7F-B305E8478851}" type="datetimeFigureOut">
              <a:rPr lang="en-US" smtClean="0"/>
              <a:t>8/11/2012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B584E-0EC9-4F20-9426-78B1F34B48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Plantas #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2763" y="0"/>
            <a:ext cx="9256763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CAMintl</dc:creator>
  <cp:lastModifiedBy>CAMintl</cp:lastModifiedBy>
  <cp:revision>2</cp:revision>
  <dcterms:created xsi:type="dcterms:W3CDTF">2012-08-11T11:04:17Z</dcterms:created>
  <dcterms:modified xsi:type="dcterms:W3CDTF">2012-08-11T11:06:53Z</dcterms:modified>
</cp:coreProperties>
</file>