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2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98527-51AD-4040-B9F1-2EA16970CCF2}" type="datetimeFigureOut">
              <a:rPr lang="en-US" smtClean="0"/>
              <a:t>5/12/2012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35C02-C732-46AF-89E1-6F27129BBC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d Brick Wall Texture - Free High Resolution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87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4</cp:revision>
  <dcterms:created xsi:type="dcterms:W3CDTF">2012-05-12T12:25:09Z</dcterms:created>
  <dcterms:modified xsi:type="dcterms:W3CDTF">2012-05-12T12:32:45Z</dcterms:modified>
</cp:coreProperties>
</file>