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4727E-DB4B-4EDF-A998-D5E79BBA301B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02F8-AA71-4D1A-A987-1D5710EB7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rojo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73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2012-02-20T15:53:50Z</dcterms:created>
  <dcterms:modified xsi:type="dcterms:W3CDTF">2012-02-20T16:00:24Z</dcterms:modified>
</cp:coreProperties>
</file>