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0D2A9-2AFD-4B99-9293-C65D1396EEC8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F9F8D-B5DB-4A1B-8B52-19728B9CDE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fruta #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914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CAMintl</dc:creator>
  <cp:lastModifiedBy>CAMintl</cp:lastModifiedBy>
  <cp:revision>1</cp:revision>
  <dcterms:created xsi:type="dcterms:W3CDTF">2012-07-26T11:12:34Z</dcterms:created>
  <dcterms:modified xsi:type="dcterms:W3CDTF">2012-07-26T11:13:49Z</dcterms:modified>
</cp:coreProperties>
</file>