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73C7-DB8E-4F57-9878-7FC6A955B1E9}" type="datetimeFigureOut">
              <a:rPr lang="en-US" smtClean="0"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744DF-02CC-4B4E-8477-6AAFA59E0D7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sfondo - fruto #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9120"/>
            <a:ext cx="9144000" cy="687623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CAMintl</dc:creator>
  <cp:lastModifiedBy>CAMintl</cp:lastModifiedBy>
  <cp:revision>2</cp:revision>
  <dcterms:created xsi:type="dcterms:W3CDTF">2012-06-20T17:03:22Z</dcterms:created>
  <dcterms:modified xsi:type="dcterms:W3CDTF">2012-06-20T17:05:58Z</dcterms:modified>
</cp:coreProperties>
</file>