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96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AB09-FA7A-48F5-A7F3-CDEA826D04FD}" type="datetimeFigureOut">
              <a:rPr lang="en-US" smtClean="0"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40E3-4D29-4323-93FF-2F8CFD69F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AB09-FA7A-48F5-A7F3-CDEA826D04FD}" type="datetimeFigureOut">
              <a:rPr lang="en-US" smtClean="0"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40E3-4D29-4323-93FF-2F8CFD69F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AB09-FA7A-48F5-A7F3-CDEA826D04FD}" type="datetimeFigureOut">
              <a:rPr lang="en-US" smtClean="0"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40E3-4D29-4323-93FF-2F8CFD69F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AB09-FA7A-48F5-A7F3-CDEA826D04FD}" type="datetimeFigureOut">
              <a:rPr lang="en-US" smtClean="0"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40E3-4D29-4323-93FF-2F8CFD69F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AB09-FA7A-48F5-A7F3-CDEA826D04FD}" type="datetimeFigureOut">
              <a:rPr lang="en-US" smtClean="0"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40E3-4D29-4323-93FF-2F8CFD69F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AB09-FA7A-48F5-A7F3-CDEA826D04FD}" type="datetimeFigureOut">
              <a:rPr lang="en-US" smtClean="0"/>
              <a:t>4/29/2012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40E3-4D29-4323-93FF-2F8CFD69F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AB09-FA7A-48F5-A7F3-CDEA826D04FD}" type="datetimeFigureOut">
              <a:rPr lang="en-US" smtClean="0"/>
              <a:t>4/29/2012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40E3-4D29-4323-93FF-2F8CFD69F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AB09-FA7A-48F5-A7F3-CDEA826D04FD}" type="datetimeFigureOut">
              <a:rPr lang="en-US" smtClean="0"/>
              <a:t>4/29/2012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40E3-4D29-4323-93FF-2F8CFD69F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AB09-FA7A-48F5-A7F3-CDEA826D04FD}" type="datetimeFigureOut">
              <a:rPr lang="en-US" smtClean="0"/>
              <a:t>4/29/2012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40E3-4D29-4323-93FF-2F8CFD69F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AB09-FA7A-48F5-A7F3-CDEA826D04FD}" type="datetimeFigureOut">
              <a:rPr lang="en-US" smtClean="0"/>
              <a:t>4/29/2012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40E3-4D29-4323-93FF-2F8CFD69F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AB09-FA7A-48F5-A7F3-CDEA826D04FD}" type="datetimeFigureOut">
              <a:rPr lang="en-US" smtClean="0"/>
              <a:t>4/29/2012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40E3-4D29-4323-93FF-2F8CFD69F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6AB09-FA7A-48F5-A7F3-CDEA826D04FD}" type="datetimeFigureOut">
              <a:rPr lang="en-US" smtClean="0"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640E3-4D29-4323-93FF-2F8CFD69FD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asfondo - Fruta #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30032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Yingling desktop</dc:creator>
  <cp:lastModifiedBy>Yingling desktop</cp:lastModifiedBy>
  <cp:revision>1</cp:revision>
  <dcterms:created xsi:type="dcterms:W3CDTF">2012-04-29T11:36:29Z</dcterms:created>
  <dcterms:modified xsi:type="dcterms:W3CDTF">2012-04-29T11:37:53Z</dcterms:modified>
</cp:coreProperties>
</file>