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54A56-A274-47BB-9FB2-9A76FA805EFF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B6C5C-A39E-471F-90DB-38DF7B5006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sfondo - fruta #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7067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1</cp:revision>
  <dcterms:created xsi:type="dcterms:W3CDTF">2012-03-13T18:03:28Z</dcterms:created>
  <dcterms:modified xsi:type="dcterms:W3CDTF">2012-03-13T18:07:44Z</dcterms:modified>
</cp:coreProperties>
</file>