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96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0734-8E0B-42B2-857B-9D4DD57AE355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9EBA-9330-4147-83DD-E539B803F4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0734-8E0B-42B2-857B-9D4DD57AE355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9EBA-9330-4147-83DD-E539B803F4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0734-8E0B-42B2-857B-9D4DD57AE355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9EBA-9330-4147-83DD-E539B803F4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0734-8E0B-42B2-857B-9D4DD57AE355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9EBA-9330-4147-83DD-E539B803F4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0734-8E0B-42B2-857B-9D4DD57AE355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9EBA-9330-4147-83DD-E539B803F4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0734-8E0B-42B2-857B-9D4DD57AE355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9EBA-9330-4147-83DD-E539B803F4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0734-8E0B-42B2-857B-9D4DD57AE355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9EBA-9330-4147-83DD-E539B803F4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0734-8E0B-42B2-857B-9D4DD57AE355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9EBA-9330-4147-83DD-E539B803F4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0734-8E0B-42B2-857B-9D4DD57AE355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9EBA-9330-4147-83DD-E539B803F4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0734-8E0B-42B2-857B-9D4DD57AE355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9EBA-9330-4147-83DD-E539B803F4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0734-8E0B-42B2-857B-9D4DD57AE355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79EBA-9330-4147-83DD-E539B803F4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40734-8E0B-42B2-857B-9D4DD57AE355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79EBA-9330-4147-83DD-E539B803F43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ansfondo powerpoint - púrpura #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Yingling desktop</dc:creator>
  <cp:lastModifiedBy>Yingling desktop</cp:lastModifiedBy>
  <cp:revision>1</cp:revision>
  <dcterms:created xsi:type="dcterms:W3CDTF">2012-04-13T16:36:04Z</dcterms:created>
  <dcterms:modified xsi:type="dcterms:W3CDTF">2012-04-13T16:37:28Z</dcterms:modified>
</cp:coreProperties>
</file>