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96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7D0D-235D-436F-9D2B-A4AEF7C40DC8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A7D1-89AC-46D8-95C2-0EBB6365F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7D0D-235D-436F-9D2B-A4AEF7C40DC8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A7D1-89AC-46D8-95C2-0EBB6365F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7D0D-235D-436F-9D2B-A4AEF7C40DC8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A7D1-89AC-46D8-95C2-0EBB6365F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7D0D-235D-436F-9D2B-A4AEF7C40DC8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A7D1-89AC-46D8-95C2-0EBB6365F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7D0D-235D-436F-9D2B-A4AEF7C40DC8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A7D1-89AC-46D8-95C2-0EBB6365F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7D0D-235D-436F-9D2B-A4AEF7C40DC8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A7D1-89AC-46D8-95C2-0EBB6365F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7D0D-235D-436F-9D2B-A4AEF7C40DC8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A7D1-89AC-46D8-95C2-0EBB6365F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7D0D-235D-436F-9D2B-A4AEF7C40DC8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A7D1-89AC-46D8-95C2-0EBB6365F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7D0D-235D-436F-9D2B-A4AEF7C40DC8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A7D1-89AC-46D8-95C2-0EBB6365F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7D0D-235D-436F-9D2B-A4AEF7C40DC8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A7D1-89AC-46D8-95C2-0EBB6365F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7D0D-235D-436F-9D2B-A4AEF7C40DC8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A7D1-89AC-46D8-95C2-0EBB6365F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97D0D-235D-436F-9D2B-A4AEF7C40DC8}" type="datetimeFigureOut">
              <a:rPr lang="en-US" smtClean="0"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3A7D1-89AC-46D8-95C2-0EBB6365F0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asfondo powerpoint - púrpura #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Yingling desktop</dc:creator>
  <cp:lastModifiedBy>Yingling desktop</cp:lastModifiedBy>
  <cp:revision>1</cp:revision>
  <dcterms:created xsi:type="dcterms:W3CDTF">2012-04-23T14:09:44Z</dcterms:created>
  <dcterms:modified xsi:type="dcterms:W3CDTF">2012-04-23T14:11:18Z</dcterms:modified>
</cp:coreProperties>
</file>