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ECAF-EA34-4827-B6A4-B07940BD5CC7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DC1E-7090-4315-A330-5D7B12C4C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ECAF-EA34-4827-B6A4-B07940BD5CC7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DC1E-7090-4315-A330-5D7B12C4C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ECAF-EA34-4827-B6A4-B07940BD5CC7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DC1E-7090-4315-A330-5D7B12C4C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ECAF-EA34-4827-B6A4-B07940BD5CC7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DC1E-7090-4315-A330-5D7B12C4C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ECAF-EA34-4827-B6A4-B07940BD5CC7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DC1E-7090-4315-A330-5D7B12C4C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ECAF-EA34-4827-B6A4-B07940BD5CC7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DC1E-7090-4315-A330-5D7B12C4C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ECAF-EA34-4827-B6A4-B07940BD5CC7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DC1E-7090-4315-A330-5D7B12C4C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ECAF-EA34-4827-B6A4-B07940BD5CC7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DC1E-7090-4315-A330-5D7B12C4C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ECAF-EA34-4827-B6A4-B07940BD5CC7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DC1E-7090-4315-A330-5D7B12C4C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ECAF-EA34-4827-B6A4-B07940BD5CC7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DC1E-7090-4315-A330-5D7B12C4C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ECAF-EA34-4827-B6A4-B07940BD5CC7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DC1E-7090-4315-A330-5D7B12C4CD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CECAF-EA34-4827-B6A4-B07940BD5CC7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7DC1E-7090-4315-A330-5D7B12C4CD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sfondo - misiones mundiales #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30725"/>
            <a:ext cx="9144000" cy="68887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Family</dc:creator>
  <cp:lastModifiedBy>Yingling Family</cp:lastModifiedBy>
  <cp:revision>3</cp:revision>
  <dcterms:created xsi:type="dcterms:W3CDTF">2012-06-07T09:38:40Z</dcterms:created>
  <dcterms:modified xsi:type="dcterms:W3CDTF">2012-06-07T09:43:24Z</dcterms:modified>
</cp:coreProperties>
</file>