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961F-A2A5-4E19-AF02-0A5B2EB4E33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F20C-87E6-4E70-B30E-3155F511FC2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sfondo - misiones #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Yingling</dc:creator>
  <cp:lastModifiedBy>DV7</cp:lastModifiedBy>
  <cp:revision>1</cp:revision>
  <dcterms:created xsi:type="dcterms:W3CDTF">2012-01-30T13:45:11Z</dcterms:created>
  <dcterms:modified xsi:type="dcterms:W3CDTF">2012-01-31T19:51:22Z</dcterms:modified>
</cp:coreProperties>
</file>