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100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2A95C-7481-40E3-9AFB-75129BED6971}" type="datetimeFigureOut">
              <a:rPr lang="en-US" smtClean="0"/>
              <a:t>1/23/2012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63515B-46A8-4EBC-ACDC-35E8E026FFC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rasfondo - azul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118" y="33087"/>
            <a:ext cx="9053763" cy="679182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Scott Yingling</dc:creator>
  <cp:lastModifiedBy>Scott Yingling</cp:lastModifiedBy>
  <cp:revision>1</cp:revision>
  <dcterms:created xsi:type="dcterms:W3CDTF">2012-01-23T11:52:20Z</dcterms:created>
  <dcterms:modified xsi:type="dcterms:W3CDTF">2012-01-23T11:54:05Z</dcterms:modified>
</cp:coreProperties>
</file>