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2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A7DB8-A1EE-4B00-83B9-6401C5F920F0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C9E6-E54A-47B3-BE02-C61509C85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A7DB8-A1EE-4B00-83B9-6401C5F920F0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C9E6-E54A-47B3-BE02-C61509C85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A7DB8-A1EE-4B00-83B9-6401C5F920F0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C9E6-E54A-47B3-BE02-C61509C85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A7DB8-A1EE-4B00-83B9-6401C5F920F0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C9E6-E54A-47B3-BE02-C61509C85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A7DB8-A1EE-4B00-83B9-6401C5F920F0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C9E6-E54A-47B3-BE02-C61509C85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A7DB8-A1EE-4B00-83B9-6401C5F920F0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C9E6-E54A-47B3-BE02-C61509C85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A7DB8-A1EE-4B00-83B9-6401C5F920F0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C9E6-E54A-47B3-BE02-C61509C85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A7DB8-A1EE-4B00-83B9-6401C5F920F0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C9E6-E54A-47B3-BE02-C61509C85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A7DB8-A1EE-4B00-83B9-6401C5F920F0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C9E6-E54A-47B3-BE02-C61509C85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A7DB8-A1EE-4B00-83B9-6401C5F920F0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C9E6-E54A-47B3-BE02-C61509C85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A7DB8-A1EE-4B00-83B9-6401C5F920F0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C9E6-E54A-47B3-BE02-C61509C85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A7DB8-A1EE-4B00-83B9-6401C5F920F0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4C9E6-E54A-47B3-BE02-C61509C8509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rasfondo - azul #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Yingling desktop</dc:creator>
  <cp:lastModifiedBy>Yingling desktop</cp:lastModifiedBy>
  <cp:revision>4</cp:revision>
  <dcterms:created xsi:type="dcterms:W3CDTF">2012-06-14T14:34:28Z</dcterms:created>
  <dcterms:modified xsi:type="dcterms:W3CDTF">2012-06-14T16:37:47Z</dcterms:modified>
</cp:coreProperties>
</file>