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7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69174-1AE6-4151-9992-0A64FF553CCF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6200-9530-4C93-9698-94E9019F238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amarillo #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1</cp:revision>
  <dcterms:created xsi:type="dcterms:W3CDTF">2012-02-29T13:12:50Z</dcterms:created>
  <dcterms:modified xsi:type="dcterms:W3CDTF">2012-02-29T13:15:45Z</dcterms:modified>
</cp:coreProperties>
</file>