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A43A-1ED9-4BF8-9989-8AD0F6377088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A7D-2FFF-45E1-8534-D5E6713DA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A43A-1ED9-4BF8-9989-8AD0F6377088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A7D-2FFF-45E1-8534-D5E6713DA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A43A-1ED9-4BF8-9989-8AD0F6377088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A7D-2FFF-45E1-8534-D5E6713DA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A43A-1ED9-4BF8-9989-8AD0F6377088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A7D-2FFF-45E1-8534-D5E6713DA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A43A-1ED9-4BF8-9989-8AD0F6377088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A7D-2FFF-45E1-8534-D5E6713DA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A43A-1ED9-4BF8-9989-8AD0F6377088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A7D-2FFF-45E1-8534-D5E6713DA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A43A-1ED9-4BF8-9989-8AD0F6377088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A7D-2FFF-45E1-8534-D5E6713DA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A43A-1ED9-4BF8-9989-8AD0F6377088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A7D-2FFF-45E1-8534-D5E6713DA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A43A-1ED9-4BF8-9989-8AD0F6377088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A7D-2FFF-45E1-8534-D5E6713DA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A43A-1ED9-4BF8-9989-8AD0F6377088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A7D-2FFF-45E1-8534-D5E6713DA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A43A-1ED9-4BF8-9989-8AD0F6377088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A7D-2FFF-45E1-8534-D5E6713DA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A43A-1ED9-4BF8-9989-8AD0F6377088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DA7D-2FFF-45E1-8534-D5E6713DA3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sfondo powerpoint - púrpura #3.jpg"/>
          <p:cNvPicPr>
            <a:picLocks noChangeAspect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Yingling desktop</dc:creator>
  <cp:lastModifiedBy>Yingling desktop</cp:lastModifiedBy>
  <cp:revision>3</cp:revision>
  <dcterms:created xsi:type="dcterms:W3CDTF">2012-06-02T12:20:27Z</dcterms:created>
  <dcterms:modified xsi:type="dcterms:W3CDTF">2012-06-02T12:25:59Z</dcterms:modified>
</cp:coreProperties>
</file>