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40C8-791D-46E7-8099-D2F7DF679DB7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5BF7-60F2-453D-A6B3-DEED0E7970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- Azul #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1</cp:revision>
  <dcterms:created xsi:type="dcterms:W3CDTF">2012-03-27T11:36:04Z</dcterms:created>
  <dcterms:modified xsi:type="dcterms:W3CDTF">2012-03-27T11:38:41Z</dcterms:modified>
</cp:coreProperties>
</file>