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CD1D-E1A5-40CA-A218-DA9776C464BE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066-7960-4C92-BF22-8530AD328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CD1D-E1A5-40CA-A218-DA9776C464BE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066-7960-4C92-BF22-8530AD328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CD1D-E1A5-40CA-A218-DA9776C464BE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066-7960-4C92-BF22-8530AD328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CD1D-E1A5-40CA-A218-DA9776C464BE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066-7960-4C92-BF22-8530AD328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CD1D-E1A5-40CA-A218-DA9776C464BE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066-7960-4C92-BF22-8530AD328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CD1D-E1A5-40CA-A218-DA9776C464BE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066-7960-4C92-BF22-8530AD328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CD1D-E1A5-40CA-A218-DA9776C464BE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066-7960-4C92-BF22-8530AD328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CD1D-E1A5-40CA-A218-DA9776C464BE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066-7960-4C92-BF22-8530AD328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CD1D-E1A5-40CA-A218-DA9776C464BE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066-7960-4C92-BF22-8530AD328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CD1D-E1A5-40CA-A218-DA9776C464BE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066-7960-4C92-BF22-8530AD328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CD1D-E1A5-40CA-A218-DA9776C464BE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52066-7960-4C92-BF22-8530AD328C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CD1D-E1A5-40CA-A218-DA9776C464BE}" type="datetimeFigureOut">
              <a:rPr lang="en-US" smtClean="0"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52066-7960-4C92-BF22-8530AD328C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sfpmdp naranjo #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Yingling desktop</dc:creator>
  <cp:lastModifiedBy>Yingling desktop</cp:lastModifiedBy>
  <cp:revision>1</cp:revision>
  <dcterms:created xsi:type="dcterms:W3CDTF">2012-04-29T11:40:31Z</dcterms:created>
  <dcterms:modified xsi:type="dcterms:W3CDTF">2012-04-29T11:42:12Z</dcterms:modified>
</cp:coreProperties>
</file>