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9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D61-25E0-43E6-8928-75EB5B2124F7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8A5-AE31-474B-934B-418E21498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D61-25E0-43E6-8928-75EB5B2124F7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8A5-AE31-474B-934B-418E21498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D61-25E0-43E6-8928-75EB5B2124F7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8A5-AE31-474B-934B-418E21498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D61-25E0-43E6-8928-75EB5B2124F7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8A5-AE31-474B-934B-418E21498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D61-25E0-43E6-8928-75EB5B2124F7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8A5-AE31-474B-934B-418E21498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D61-25E0-43E6-8928-75EB5B2124F7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8A5-AE31-474B-934B-418E21498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D61-25E0-43E6-8928-75EB5B2124F7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8A5-AE31-474B-934B-418E21498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D61-25E0-43E6-8928-75EB5B2124F7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8A5-AE31-474B-934B-418E21498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D61-25E0-43E6-8928-75EB5B2124F7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8A5-AE31-474B-934B-418E21498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D61-25E0-43E6-8928-75EB5B2124F7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8A5-AE31-474B-934B-418E21498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D61-25E0-43E6-8928-75EB5B2124F7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8A5-AE31-474B-934B-418E21498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69D61-25E0-43E6-8928-75EB5B2124F7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68A5-AE31-474B-934B-418E21498F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lmos 139.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582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Yingling desktop</dc:creator>
  <cp:lastModifiedBy>Yingling desktop</cp:lastModifiedBy>
  <cp:revision>1</cp:revision>
  <dcterms:created xsi:type="dcterms:W3CDTF">2012-04-29T11:33:17Z</dcterms:created>
  <dcterms:modified xsi:type="dcterms:W3CDTF">2012-04-29T11:35:13Z</dcterms:modified>
</cp:coreProperties>
</file>