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7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9174-1AE6-4151-9992-0A64FF553CCF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200-9530-4C93-9698-94E9019F23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9174-1AE6-4151-9992-0A64FF553CCF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200-9530-4C93-9698-94E9019F23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9174-1AE6-4151-9992-0A64FF553CCF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200-9530-4C93-9698-94E9019F23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9174-1AE6-4151-9992-0A64FF553CCF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200-9530-4C93-9698-94E9019F23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9174-1AE6-4151-9992-0A64FF553CCF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200-9530-4C93-9698-94E9019F23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9174-1AE6-4151-9992-0A64FF553CCF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200-9530-4C93-9698-94E9019F23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9174-1AE6-4151-9992-0A64FF553CCF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200-9530-4C93-9698-94E9019F23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9174-1AE6-4151-9992-0A64FF553CCF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200-9530-4C93-9698-94E9019F23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9174-1AE6-4151-9992-0A64FF553CCF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200-9530-4C93-9698-94E9019F23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9174-1AE6-4151-9992-0A64FF553CCF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200-9530-4C93-9698-94E9019F23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9174-1AE6-4151-9992-0A64FF553CCF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200-9530-4C93-9698-94E9019F23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69174-1AE6-4151-9992-0A64FF553CCF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E6200-9530-4C93-9698-94E9019F238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rasfondo - montañas #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118" y="27071"/>
            <a:ext cx="9053763" cy="680385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Yingling</dc:creator>
  <cp:lastModifiedBy>Scott Yingling</cp:lastModifiedBy>
  <cp:revision>2</cp:revision>
  <dcterms:created xsi:type="dcterms:W3CDTF">2012-02-29T13:12:50Z</dcterms:created>
  <dcterms:modified xsi:type="dcterms:W3CDTF">2012-02-29T13:16:36Z</dcterms:modified>
</cp:coreProperties>
</file>