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00E5-3D7C-4A1B-BD7E-0D89B3FE45F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278-83FB-45E8-9588-6F2F0FA90DA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00E5-3D7C-4A1B-BD7E-0D89B3FE45F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278-83FB-45E8-9588-6F2F0FA90DA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00E5-3D7C-4A1B-BD7E-0D89B3FE45F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278-83FB-45E8-9588-6F2F0FA90DA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00E5-3D7C-4A1B-BD7E-0D89B3FE45F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278-83FB-45E8-9588-6F2F0FA90DA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00E5-3D7C-4A1B-BD7E-0D89B3FE45F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278-83FB-45E8-9588-6F2F0FA90DA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00E5-3D7C-4A1B-BD7E-0D89B3FE45F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278-83FB-45E8-9588-6F2F0FA90DA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00E5-3D7C-4A1B-BD7E-0D89B3FE45F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278-83FB-45E8-9588-6F2F0FA90DA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00E5-3D7C-4A1B-BD7E-0D89B3FE45F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278-83FB-45E8-9588-6F2F0FA90DA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00E5-3D7C-4A1B-BD7E-0D89B3FE45F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278-83FB-45E8-9588-6F2F0FA90DA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00E5-3D7C-4A1B-BD7E-0D89B3FE45F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278-83FB-45E8-9588-6F2F0FA90DA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00E5-3D7C-4A1B-BD7E-0D89B3FE45F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278-83FB-45E8-9588-6F2F0FA90DA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A00E5-3D7C-4A1B-BD7E-0D89B3FE45F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A278-83FB-45E8-9588-6F2F0FA90DA3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sfondo - verde #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Yingling</dc:creator>
  <cp:lastModifiedBy>DV7</cp:lastModifiedBy>
  <cp:revision>1</cp:revision>
  <dcterms:created xsi:type="dcterms:W3CDTF">2012-01-30T13:25:49Z</dcterms:created>
  <dcterms:modified xsi:type="dcterms:W3CDTF">2012-01-31T20:03:09Z</dcterms:modified>
</cp:coreProperties>
</file>