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sfondo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2257"/>
            <a:ext cx="9144000" cy="68825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Yingling</dc:creator>
  <cp:lastModifiedBy>yadhira</cp:lastModifiedBy>
  <cp:revision>2</cp:revision>
  <dcterms:created xsi:type="dcterms:W3CDTF">2012-02-06T19:47:12Z</dcterms:created>
  <dcterms:modified xsi:type="dcterms:W3CDTF">2012-02-21T17:38:17Z</dcterms:modified>
</cp:coreProperties>
</file>