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A2FC-8E76-45D3-96C5-A18FEB17E01B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F02D-F58A-450A-8FC6-6DC6E052641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A2FC-8E76-45D3-96C5-A18FEB17E01B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F02D-F58A-450A-8FC6-6DC6E052641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A2FC-8E76-45D3-96C5-A18FEB17E01B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F02D-F58A-450A-8FC6-6DC6E052641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A2FC-8E76-45D3-96C5-A18FEB17E01B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F02D-F58A-450A-8FC6-6DC6E052641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A2FC-8E76-45D3-96C5-A18FEB17E01B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F02D-F58A-450A-8FC6-6DC6E052641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A2FC-8E76-45D3-96C5-A18FEB17E01B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F02D-F58A-450A-8FC6-6DC6E052641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A2FC-8E76-45D3-96C5-A18FEB17E01B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F02D-F58A-450A-8FC6-6DC6E052641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A2FC-8E76-45D3-96C5-A18FEB17E01B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F02D-F58A-450A-8FC6-6DC6E052641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A2FC-8E76-45D3-96C5-A18FEB17E01B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F02D-F58A-450A-8FC6-6DC6E052641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A2FC-8E76-45D3-96C5-A18FEB17E01B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F02D-F58A-450A-8FC6-6DC6E052641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A2FC-8E76-45D3-96C5-A18FEB17E01B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F02D-F58A-450A-8FC6-6DC6E052641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AA2FC-8E76-45D3-96C5-A18FEB17E01B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F02D-F58A-450A-8FC6-6DC6E052641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rasfondo - árbol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118" y="45118"/>
            <a:ext cx="9053763" cy="676776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Office Theme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Scott Yingling</dc:creator>
  <cp:lastModifiedBy>yadhira</cp:lastModifiedBy>
  <cp:revision>3</cp:revision>
  <dcterms:created xsi:type="dcterms:W3CDTF">2012-02-06T19:47:12Z</dcterms:created>
  <dcterms:modified xsi:type="dcterms:W3CDTF">2012-02-21T17:35:44Z</dcterms:modified>
</cp:coreProperties>
</file>