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18956-1B1B-42C0-ADE2-71974D8A9C4B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24CF7-8A9B-4AD4-989A-855057BB69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verd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" y="36094"/>
            <a:ext cx="9053763" cy="6785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2012-01-17T11:57:55Z</dcterms:created>
  <dcterms:modified xsi:type="dcterms:W3CDTF">2012-01-17T12:00:22Z</dcterms:modified>
</cp:coreProperties>
</file>